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 id="2147483660" r:id="rId5"/>
  </p:sldMasterIdLst>
  <p:notesMasterIdLst>
    <p:notesMasterId r:id="rId78"/>
  </p:notesMasterIdLst>
  <p:sldIdLst>
    <p:sldId id="349" r:id="rId6"/>
    <p:sldId id="350" r:id="rId7"/>
    <p:sldId id="257" r:id="rId8"/>
    <p:sldId id="354" r:id="rId9"/>
    <p:sldId id="412" r:id="rId10"/>
    <p:sldId id="351" r:id="rId11"/>
    <p:sldId id="368" r:id="rId12"/>
    <p:sldId id="369" r:id="rId13"/>
    <p:sldId id="370" r:id="rId14"/>
    <p:sldId id="352" r:id="rId15"/>
    <p:sldId id="372" r:id="rId16"/>
    <p:sldId id="418" r:id="rId17"/>
    <p:sldId id="373" r:id="rId18"/>
    <p:sldId id="414" r:id="rId19"/>
    <p:sldId id="398" r:id="rId20"/>
    <p:sldId id="371" r:id="rId21"/>
    <p:sldId id="374" r:id="rId22"/>
    <p:sldId id="375" r:id="rId23"/>
    <p:sldId id="383" r:id="rId24"/>
    <p:sldId id="384" r:id="rId25"/>
    <p:sldId id="385" r:id="rId26"/>
    <p:sldId id="386" r:id="rId27"/>
    <p:sldId id="353" r:id="rId28"/>
    <p:sldId id="355" r:id="rId29"/>
    <p:sldId id="413" r:id="rId30"/>
    <p:sldId id="356" r:id="rId31"/>
    <p:sldId id="376" r:id="rId32"/>
    <p:sldId id="377" r:id="rId33"/>
    <p:sldId id="378" r:id="rId34"/>
    <p:sldId id="379" r:id="rId35"/>
    <p:sldId id="388" r:id="rId36"/>
    <p:sldId id="387" r:id="rId37"/>
    <p:sldId id="380" r:id="rId38"/>
    <p:sldId id="389" r:id="rId39"/>
    <p:sldId id="390" r:id="rId40"/>
    <p:sldId id="381" r:id="rId41"/>
    <p:sldId id="382" r:id="rId42"/>
    <p:sldId id="357" r:id="rId43"/>
    <p:sldId id="358" r:id="rId44"/>
    <p:sldId id="359" r:id="rId45"/>
    <p:sldId id="360" r:id="rId46"/>
    <p:sldId id="415" r:id="rId47"/>
    <p:sldId id="361" r:id="rId48"/>
    <p:sldId id="391" r:id="rId49"/>
    <p:sldId id="392" r:id="rId50"/>
    <p:sldId id="393" r:id="rId51"/>
    <p:sldId id="394" r:id="rId52"/>
    <p:sldId id="395" r:id="rId53"/>
    <p:sldId id="396" r:id="rId54"/>
    <p:sldId id="416" r:id="rId55"/>
    <p:sldId id="362" r:id="rId56"/>
    <p:sldId id="397" r:id="rId57"/>
    <p:sldId id="399" r:id="rId58"/>
    <p:sldId id="400" r:id="rId59"/>
    <p:sldId id="401" r:id="rId60"/>
    <p:sldId id="402" r:id="rId61"/>
    <p:sldId id="403" r:id="rId62"/>
    <p:sldId id="405" r:id="rId63"/>
    <p:sldId id="404" r:id="rId64"/>
    <p:sldId id="363" r:id="rId65"/>
    <p:sldId id="364" r:id="rId66"/>
    <p:sldId id="417" r:id="rId67"/>
    <p:sldId id="365" r:id="rId68"/>
    <p:sldId id="406" r:id="rId69"/>
    <p:sldId id="407" r:id="rId70"/>
    <p:sldId id="419" r:id="rId71"/>
    <p:sldId id="408" r:id="rId72"/>
    <p:sldId id="409" r:id="rId73"/>
    <p:sldId id="410" r:id="rId74"/>
    <p:sldId id="411" r:id="rId75"/>
    <p:sldId id="366" r:id="rId76"/>
    <p:sldId id="367" r:id="rId77"/>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DD55D20-E7BB-402C-A029-82EF2AB35B11}" v="11" dt="2022-05-10T18:18:50.09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751" autoAdjust="0"/>
    <p:restoredTop sz="95223" autoAdjust="0"/>
  </p:normalViewPr>
  <p:slideViewPr>
    <p:cSldViewPr snapToGrid="0" snapToObjects="1">
      <p:cViewPr varScale="1">
        <p:scale>
          <a:sx n="132" d="100"/>
          <a:sy n="132" d="100"/>
        </p:scale>
        <p:origin x="612" y="108"/>
      </p:cViewPr>
      <p:guideLst>
        <p:guide orient="horz" pos="162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slide" Target="slides/slide58.xml"/><Relationship Id="rId68" Type="http://schemas.openxmlformats.org/officeDocument/2006/relationships/slide" Target="slides/slide63.xml"/><Relationship Id="rId76" Type="http://schemas.openxmlformats.org/officeDocument/2006/relationships/slide" Target="slides/slide71.xml"/><Relationship Id="rId84" Type="http://schemas.microsoft.com/office/2015/10/relationships/revisionInfo" Target="revisionInfo.xml"/><Relationship Id="rId7" Type="http://schemas.openxmlformats.org/officeDocument/2006/relationships/slide" Target="slides/slide2.xml"/><Relationship Id="rId71" Type="http://schemas.openxmlformats.org/officeDocument/2006/relationships/slide" Target="slides/slide66.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slide" Target="slides/slide61.xml"/><Relationship Id="rId74" Type="http://schemas.openxmlformats.org/officeDocument/2006/relationships/slide" Target="slides/slide69.xml"/><Relationship Id="rId79" Type="http://schemas.openxmlformats.org/officeDocument/2006/relationships/presProps" Target="presProps.xml"/><Relationship Id="rId5" Type="http://schemas.openxmlformats.org/officeDocument/2006/relationships/slideMaster" Target="slideMasters/slideMaster2.xml"/><Relationship Id="rId61" Type="http://schemas.openxmlformats.org/officeDocument/2006/relationships/slide" Target="slides/slide56.xml"/><Relationship Id="rId82" Type="http://schemas.openxmlformats.org/officeDocument/2006/relationships/tableStyles" Target="tableStyle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notesMaster" Target="notesMasters/notesMaster1.xml"/><Relationship Id="rId8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77" Type="http://schemas.openxmlformats.org/officeDocument/2006/relationships/slide" Target="slides/slide72.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80"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83"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ich morrow" userId="0b374ffc67ad6c1b" providerId="LiveId" clId="{1DD55D20-E7BB-402C-A029-82EF2AB35B11}"/>
    <pc:docChg chg="custSel addSld modSld">
      <pc:chgData name="rich morrow" userId="0b374ffc67ad6c1b" providerId="LiveId" clId="{1DD55D20-E7BB-402C-A029-82EF2AB35B11}" dt="2022-05-10T20:28:15.378" v="61" actId="6549"/>
      <pc:docMkLst>
        <pc:docMk/>
      </pc:docMkLst>
      <pc:sldChg chg="modSp mod">
        <pc:chgData name="rich morrow" userId="0b374ffc67ad6c1b" providerId="LiveId" clId="{1DD55D20-E7BB-402C-A029-82EF2AB35B11}" dt="2022-05-10T20:28:15.378" v="61" actId="6549"/>
        <pc:sldMkLst>
          <pc:docMk/>
          <pc:sldMk cId="4137321878" sldId="350"/>
        </pc:sldMkLst>
        <pc:spChg chg="mod">
          <ac:chgData name="rich morrow" userId="0b374ffc67ad6c1b" providerId="LiveId" clId="{1DD55D20-E7BB-402C-A029-82EF2AB35B11}" dt="2022-05-10T20:28:15.378" v="61" actId="6549"/>
          <ac:spMkLst>
            <pc:docMk/>
            <pc:sldMk cId="4137321878" sldId="350"/>
            <ac:spMk id="8" creationId="{00000000-0000-0000-0000-000000000000}"/>
          </ac:spMkLst>
        </pc:spChg>
      </pc:sldChg>
      <pc:sldChg chg="modSp mod">
        <pc:chgData name="rich morrow" userId="0b374ffc67ad6c1b" providerId="LiveId" clId="{1DD55D20-E7BB-402C-A029-82EF2AB35B11}" dt="2022-05-10T18:19:17.374" v="53" actId="20577"/>
        <pc:sldMkLst>
          <pc:docMk/>
          <pc:sldMk cId="1541187315" sldId="366"/>
        </pc:sldMkLst>
        <pc:spChg chg="mod">
          <ac:chgData name="rich morrow" userId="0b374ffc67ad6c1b" providerId="LiveId" clId="{1DD55D20-E7BB-402C-A029-82EF2AB35B11}" dt="2022-05-10T18:19:06.306" v="36" actId="20577"/>
          <ac:spMkLst>
            <pc:docMk/>
            <pc:sldMk cId="1541187315" sldId="366"/>
            <ac:spMk id="2" creationId="{810B2AC1-95A9-497C-ADB0-D3F3533C65D0}"/>
          </ac:spMkLst>
        </pc:spChg>
        <pc:spChg chg="mod">
          <ac:chgData name="rich morrow" userId="0b374ffc67ad6c1b" providerId="LiveId" clId="{1DD55D20-E7BB-402C-A029-82EF2AB35B11}" dt="2022-05-10T18:19:17.374" v="53" actId="20577"/>
          <ac:spMkLst>
            <pc:docMk/>
            <pc:sldMk cId="1541187315" sldId="366"/>
            <ac:spMk id="3" creationId="{90084D6A-4C48-4643-AB3A-1C1567E3C549}"/>
          </ac:spMkLst>
        </pc:spChg>
      </pc:sldChg>
      <pc:sldChg chg="addSp delSp modSp add mod">
        <pc:chgData name="rich morrow" userId="0b374ffc67ad6c1b" providerId="LiveId" clId="{1DD55D20-E7BB-402C-A029-82EF2AB35B11}" dt="2022-05-10T18:18:50.093" v="26" actId="1076"/>
        <pc:sldMkLst>
          <pc:docMk/>
          <pc:sldMk cId="3796360265" sldId="419"/>
        </pc:sldMkLst>
        <pc:spChg chg="mod">
          <ac:chgData name="rich morrow" userId="0b374ffc67ad6c1b" providerId="LiveId" clId="{1DD55D20-E7BB-402C-A029-82EF2AB35B11}" dt="2022-05-10T18:18:43.018" v="24" actId="14100"/>
          <ac:spMkLst>
            <pc:docMk/>
            <pc:sldMk cId="3796360265" sldId="419"/>
            <ac:spMk id="2" creationId="{8BBC3495-B5C6-47D7-986C-37BE832B0DF9}"/>
          </ac:spMkLst>
        </pc:spChg>
        <pc:spChg chg="del mod">
          <ac:chgData name="rich morrow" userId="0b374ffc67ad6c1b" providerId="LiveId" clId="{1DD55D20-E7BB-402C-A029-82EF2AB35B11}" dt="2022-05-10T18:17:11.687" v="16" actId="478"/>
          <ac:spMkLst>
            <pc:docMk/>
            <pc:sldMk cId="3796360265" sldId="419"/>
            <ac:spMk id="3" creationId="{E655D9F4-28CF-48F9-9927-C537E2596251}"/>
          </ac:spMkLst>
        </pc:spChg>
        <pc:picChg chg="add mod">
          <ac:chgData name="rich morrow" userId="0b374ffc67ad6c1b" providerId="LiveId" clId="{1DD55D20-E7BB-402C-A029-82EF2AB35B11}" dt="2022-05-10T18:17:00.478" v="13" actId="1076"/>
          <ac:picMkLst>
            <pc:docMk/>
            <pc:sldMk cId="3796360265" sldId="419"/>
            <ac:picMk id="6" creationId="{2656D3B0-8B3B-05A7-31F4-D706BC5048E1}"/>
          </ac:picMkLst>
        </pc:picChg>
        <pc:picChg chg="del">
          <ac:chgData name="rich morrow" userId="0b374ffc67ad6c1b" providerId="LiveId" clId="{1DD55D20-E7BB-402C-A029-82EF2AB35B11}" dt="2022-05-10T18:16:41.591" v="10" actId="478"/>
          <ac:picMkLst>
            <pc:docMk/>
            <pc:sldMk cId="3796360265" sldId="419"/>
            <ac:picMk id="24" creationId="{659661EF-837A-476A-A344-1EDB54FB9F1E}"/>
          </ac:picMkLst>
        </pc:picChg>
        <pc:picChg chg="add mod">
          <ac:chgData name="rich morrow" userId="0b374ffc67ad6c1b" providerId="LiveId" clId="{1DD55D20-E7BB-402C-A029-82EF2AB35B11}" dt="2022-05-10T18:18:50.093" v="26" actId="1076"/>
          <ac:picMkLst>
            <pc:docMk/>
            <pc:sldMk cId="3796360265" sldId="419"/>
            <ac:picMk id="1026" creationId="{87F43FC9-B4A4-C152-2296-70E7F470A94B}"/>
          </ac:picMkLst>
        </pc:picChg>
        <pc:picChg chg="del">
          <ac:chgData name="rich morrow" userId="0b374ffc67ad6c1b" providerId="LiveId" clId="{1DD55D20-E7BB-402C-A029-82EF2AB35B11}" dt="2022-05-10T18:17:06.571" v="14" actId="478"/>
          <ac:picMkLst>
            <pc:docMk/>
            <pc:sldMk cId="3796360265" sldId="419"/>
            <ac:picMk id="3074" creationId="{22C9EAC5-0695-488B-B391-F553FB2D0F99}"/>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06CFEAF-EC76-4F67-BDA5-C8679819CCE4}" type="datetimeFigureOut">
              <a:rPr lang="en-US" smtClean="0"/>
              <a:t>5/10/2022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CA5CAD6-3443-4281-AC2A-826F0E14FEE0}" type="slidenum">
              <a:rPr lang="en-US" smtClean="0"/>
              <a:t>‹#›</a:t>
            </a:fld>
            <a:endParaRPr lang="en-US"/>
          </a:p>
        </p:txBody>
      </p:sp>
    </p:spTree>
    <p:extLst>
      <p:ext uri="{BB962C8B-B14F-4D97-AF65-F5344CB8AC3E}">
        <p14:creationId xmlns:p14="http://schemas.microsoft.com/office/powerpoint/2010/main" val="21314806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DD4D23-C98A-435E-AE88-9061F8349B02}" type="slidenum">
              <a:rPr kumimoji="0" lang="en-GB"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GB"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31244111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https://aws.amazon.com/inspector/?nc=sn&amp;loc=0</a:t>
            </a:r>
          </a:p>
        </p:txBody>
      </p:sp>
      <p:sp>
        <p:nvSpPr>
          <p:cNvPr id="4" name="Slide Number Placeholder 3"/>
          <p:cNvSpPr>
            <a:spLocks noGrp="1"/>
          </p:cNvSpPr>
          <p:nvPr>
            <p:ph type="sldNum" sz="quarter" idx="5"/>
          </p:nvPr>
        </p:nvSpPr>
        <p:spPr/>
        <p:txBody>
          <a:bodyPr/>
          <a:lstStyle/>
          <a:p>
            <a:fld id="{8CA5CAD6-3443-4281-AC2A-826F0E14FEE0}" type="slidenum">
              <a:rPr lang="en-US" smtClean="0"/>
              <a:t>64</a:t>
            </a:fld>
            <a:endParaRPr lang="en-US"/>
          </a:p>
        </p:txBody>
      </p:sp>
    </p:spTree>
    <p:extLst>
      <p:ext uri="{BB962C8B-B14F-4D97-AF65-F5344CB8AC3E}">
        <p14:creationId xmlns:p14="http://schemas.microsoft.com/office/powerpoint/2010/main" val="13756705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CA5CAD6-3443-4281-AC2A-826F0E14FEE0}" type="slidenum">
              <a:rPr lang="en-US" smtClean="0"/>
              <a:t>67</a:t>
            </a:fld>
            <a:endParaRPr lang="en-US"/>
          </a:p>
        </p:txBody>
      </p:sp>
    </p:spTree>
    <p:extLst>
      <p:ext uri="{BB962C8B-B14F-4D97-AF65-F5344CB8AC3E}">
        <p14:creationId xmlns:p14="http://schemas.microsoft.com/office/powerpoint/2010/main" val="41157622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AWS “Intro to Amazon </a:t>
            </a:r>
            <a:r>
              <a:rPr lang="en-US" dirty="0" err="1"/>
              <a:t>EventBridge</a:t>
            </a:r>
            <a:r>
              <a:rPr lang="en-US" dirty="0"/>
              <a:t>” https://www.youtube.com/watch?v=TXh5oU_yo9M</a:t>
            </a:r>
          </a:p>
        </p:txBody>
      </p:sp>
      <p:sp>
        <p:nvSpPr>
          <p:cNvPr id="4" name="Slide Number Placeholder 3"/>
          <p:cNvSpPr>
            <a:spLocks noGrp="1"/>
          </p:cNvSpPr>
          <p:nvPr>
            <p:ph type="sldNum" sz="quarter" idx="5"/>
          </p:nvPr>
        </p:nvSpPr>
        <p:spPr/>
        <p:txBody>
          <a:bodyPr/>
          <a:lstStyle/>
          <a:p>
            <a:fld id="{8CA5CAD6-3443-4281-AC2A-826F0E14FEE0}" type="slidenum">
              <a:rPr lang="en-US" smtClean="0"/>
              <a:t>68</a:t>
            </a:fld>
            <a:endParaRPr lang="en-US"/>
          </a:p>
        </p:txBody>
      </p:sp>
    </p:spTree>
    <p:extLst>
      <p:ext uri="{BB962C8B-B14F-4D97-AF65-F5344CB8AC3E}">
        <p14:creationId xmlns:p14="http://schemas.microsoft.com/office/powerpoint/2010/main" val="7258042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AWS “Intro to Amazon </a:t>
            </a:r>
            <a:r>
              <a:rPr lang="en-US" dirty="0" err="1"/>
              <a:t>EventBridge</a:t>
            </a:r>
            <a:r>
              <a:rPr lang="en-US" dirty="0"/>
              <a:t>” https://www.youtube.com/watch?v=TXh5oU_yo9M</a:t>
            </a:r>
          </a:p>
        </p:txBody>
      </p:sp>
      <p:sp>
        <p:nvSpPr>
          <p:cNvPr id="4" name="Slide Number Placeholder 3"/>
          <p:cNvSpPr>
            <a:spLocks noGrp="1"/>
          </p:cNvSpPr>
          <p:nvPr>
            <p:ph type="sldNum" sz="quarter" idx="5"/>
          </p:nvPr>
        </p:nvSpPr>
        <p:spPr/>
        <p:txBody>
          <a:bodyPr/>
          <a:lstStyle/>
          <a:p>
            <a:fld id="{8CA5CAD6-3443-4281-AC2A-826F0E14FEE0}" type="slidenum">
              <a:rPr lang="en-US" smtClean="0"/>
              <a:t>69</a:t>
            </a:fld>
            <a:endParaRPr lang="en-US"/>
          </a:p>
        </p:txBody>
      </p:sp>
    </p:spTree>
    <p:extLst>
      <p:ext uri="{BB962C8B-B14F-4D97-AF65-F5344CB8AC3E}">
        <p14:creationId xmlns:p14="http://schemas.microsoft.com/office/powerpoint/2010/main" val="28620709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CloudWatch dashboard creation tutorial: https://aws.amazon.com/blogs/aws/new-api-cloudformation-support-for-amazon-cloudwatch-dashboards/</a:t>
            </a:r>
          </a:p>
        </p:txBody>
      </p:sp>
      <p:sp>
        <p:nvSpPr>
          <p:cNvPr id="4" name="Slide Number Placeholder 3"/>
          <p:cNvSpPr>
            <a:spLocks noGrp="1"/>
          </p:cNvSpPr>
          <p:nvPr>
            <p:ph type="sldNum" sz="quarter" idx="5"/>
          </p:nvPr>
        </p:nvSpPr>
        <p:spPr/>
        <p:txBody>
          <a:bodyPr/>
          <a:lstStyle/>
          <a:p>
            <a:fld id="{8CA5CAD6-3443-4281-AC2A-826F0E14FEE0}" type="slidenum">
              <a:rPr lang="en-US" smtClean="0"/>
              <a:t>70</a:t>
            </a:fld>
            <a:endParaRPr lang="en-US"/>
          </a:p>
        </p:txBody>
      </p:sp>
    </p:spTree>
    <p:extLst>
      <p:ext uri="{BB962C8B-B14F-4D97-AF65-F5344CB8AC3E}">
        <p14:creationId xmlns:p14="http://schemas.microsoft.com/office/powerpoint/2010/main" val="18418980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AWS frequently changes limits around things like execution time &amp; memory consumption. For the full list of current limits for AWS Lambda, check https://docs.aws.amazon.com/lambda/latest/dg/gettingstarted-limits.html</a:t>
            </a:r>
          </a:p>
        </p:txBody>
      </p:sp>
      <p:sp>
        <p:nvSpPr>
          <p:cNvPr id="4" name="Slide Number Placeholder 3"/>
          <p:cNvSpPr>
            <a:spLocks noGrp="1"/>
          </p:cNvSpPr>
          <p:nvPr>
            <p:ph type="sldNum" sz="quarter" idx="5"/>
          </p:nvPr>
        </p:nvSpPr>
        <p:spPr/>
        <p:txBody>
          <a:bodyPr/>
          <a:lstStyle/>
          <a:p>
            <a:fld id="{8CA5CAD6-3443-4281-AC2A-826F0E14FEE0}" type="slidenum">
              <a:rPr lang="en-US" smtClean="0"/>
              <a:t>10</a:t>
            </a:fld>
            <a:endParaRPr lang="en-US"/>
          </a:p>
        </p:txBody>
      </p:sp>
    </p:spTree>
    <p:extLst>
      <p:ext uri="{BB962C8B-B14F-4D97-AF65-F5344CB8AC3E}">
        <p14:creationId xmlns:p14="http://schemas.microsoft.com/office/powerpoint/2010/main" val="1926269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Python handler examples from AWS Documentation at https://docs.aws.amazon.com/lambda/latest/dg/python-handler.html</a:t>
            </a:r>
          </a:p>
          <a:p>
            <a:r>
              <a:rPr lang="en-US" dirty="0"/>
              <a:t>Context examples from AWS Documentation at https://docs.aws.amazon.com/lambda/latest/dg/python-context.html</a:t>
            </a:r>
          </a:p>
          <a:p>
            <a:endParaRPr lang="en-US" dirty="0"/>
          </a:p>
          <a:p>
            <a:r>
              <a:rPr lang="en-US" dirty="0"/>
              <a:t>Details on cold starts: https://dashbird.io/knowledge-base/aws-lambda/cold-starts/</a:t>
            </a:r>
          </a:p>
        </p:txBody>
      </p:sp>
      <p:sp>
        <p:nvSpPr>
          <p:cNvPr id="4" name="Slide Number Placeholder 3"/>
          <p:cNvSpPr>
            <a:spLocks noGrp="1"/>
          </p:cNvSpPr>
          <p:nvPr>
            <p:ph type="sldNum" sz="quarter" idx="5"/>
          </p:nvPr>
        </p:nvSpPr>
        <p:spPr/>
        <p:txBody>
          <a:bodyPr/>
          <a:lstStyle/>
          <a:p>
            <a:fld id="{8CA5CAD6-3443-4281-AC2A-826F0E14FEE0}" type="slidenum">
              <a:rPr lang="en-US" smtClean="0"/>
              <a:t>13</a:t>
            </a:fld>
            <a:endParaRPr lang="en-US"/>
          </a:p>
        </p:txBody>
      </p:sp>
    </p:spTree>
    <p:extLst>
      <p:ext uri="{BB962C8B-B14F-4D97-AF65-F5344CB8AC3E}">
        <p14:creationId xmlns:p14="http://schemas.microsoft.com/office/powerpoint/2010/main" val="38565590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Python beginners guide at: https://wiki.python.org/moin/BeginnersGuide/Overview</a:t>
            </a:r>
          </a:p>
          <a:p>
            <a:r>
              <a:rPr lang="en-US" dirty="0"/>
              <a:t>PEP 8 Style Guide: https://wiki.python.org/moin/BeginnersGuide/Overview</a:t>
            </a:r>
          </a:p>
        </p:txBody>
      </p:sp>
      <p:sp>
        <p:nvSpPr>
          <p:cNvPr id="4" name="Slide Number Placeholder 3"/>
          <p:cNvSpPr>
            <a:spLocks noGrp="1"/>
          </p:cNvSpPr>
          <p:nvPr>
            <p:ph type="sldNum" sz="quarter" idx="5"/>
          </p:nvPr>
        </p:nvSpPr>
        <p:spPr/>
        <p:txBody>
          <a:bodyPr/>
          <a:lstStyle/>
          <a:p>
            <a:fld id="{8CA5CAD6-3443-4281-AC2A-826F0E14FEE0}" type="slidenum">
              <a:rPr lang="en-US" smtClean="0"/>
              <a:t>17</a:t>
            </a:fld>
            <a:endParaRPr lang="en-US"/>
          </a:p>
        </p:txBody>
      </p:sp>
    </p:spTree>
    <p:extLst>
      <p:ext uri="{BB962C8B-B14F-4D97-AF65-F5344CB8AC3E}">
        <p14:creationId xmlns:p14="http://schemas.microsoft.com/office/powerpoint/2010/main" val="14211557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SCA: Static Code Analysis</a:t>
            </a:r>
          </a:p>
          <a:p>
            <a:r>
              <a:rPr lang="en-US" dirty="0"/>
              <a:t>SG: Security Group</a:t>
            </a:r>
          </a:p>
          <a:p>
            <a:r>
              <a:rPr lang="en-US" dirty="0"/>
              <a:t>WAF: Web Application Firewall</a:t>
            </a:r>
          </a:p>
          <a:p>
            <a:endParaRPr lang="en-US" dirty="0"/>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8CA5CAD6-3443-4281-AC2A-826F0E14FEE0}" type="slidenum">
              <a:rPr lang="en-US" smtClean="0"/>
              <a:t>30</a:t>
            </a:fld>
            <a:endParaRPr lang="en-US"/>
          </a:p>
        </p:txBody>
      </p:sp>
    </p:spTree>
    <p:extLst>
      <p:ext uri="{BB962C8B-B14F-4D97-AF65-F5344CB8AC3E}">
        <p14:creationId xmlns:p14="http://schemas.microsoft.com/office/powerpoint/2010/main" val="9449977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This is GREATLY simplified! Policy evaluation logic is a whole lot more complex in AWS. Here’s the skinny: https://docs.aws.amazon.com/IAM/latest/UserGuide/reference_policies_evaluation-logic.html</a:t>
            </a:r>
          </a:p>
        </p:txBody>
      </p:sp>
      <p:sp>
        <p:nvSpPr>
          <p:cNvPr id="4" name="Slide Number Placeholder 3"/>
          <p:cNvSpPr>
            <a:spLocks noGrp="1"/>
          </p:cNvSpPr>
          <p:nvPr>
            <p:ph type="sldNum" sz="quarter" idx="5"/>
          </p:nvPr>
        </p:nvSpPr>
        <p:spPr/>
        <p:txBody>
          <a:bodyPr/>
          <a:lstStyle/>
          <a:p>
            <a:fld id="{8CA5CAD6-3443-4281-AC2A-826F0E14FEE0}" type="slidenum">
              <a:rPr lang="en-US" smtClean="0"/>
              <a:t>44</a:t>
            </a:fld>
            <a:endParaRPr lang="en-US"/>
          </a:p>
        </p:txBody>
      </p:sp>
    </p:spTree>
    <p:extLst>
      <p:ext uri="{BB962C8B-B14F-4D97-AF65-F5344CB8AC3E}">
        <p14:creationId xmlns:p14="http://schemas.microsoft.com/office/powerpoint/2010/main" val="21978387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more info on Lambda execution roles, see https://docs.aws.amazon.com/lambda/latest/dg/lambda-intro-execution-role.html</a:t>
            </a:r>
          </a:p>
        </p:txBody>
      </p:sp>
      <p:sp>
        <p:nvSpPr>
          <p:cNvPr id="4" name="Slide Number Placeholder 3"/>
          <p:cNvSpPr>
            <a:spLocks noGrp="1"/>
          </p:cNvSpPr>
          <p:nvPr>
            <p:ph type="sldNum" sz="quarter" idx="5"/>
          </p:nvPr>
        </p:nvSpPr>
        <p:spPr/>
        <p:txBody>
          <a:bodyPr/>
          <a:lstStyle/>
          <a:p>
            <a:fld id="{8CA5CAD6-3443-4281-AC2A-826F0E14FEE0}" type="slidenum">
              <a:rPr lang="en-US" smtClean="0"/>
              <a:t>46</a:t>
            </a:fld>
            <a:endParaRPr lang="en-US"/>
          </a:p>
        </p:txBody>
      </p:sp>
    </p:spTree>
    <p:extLst>
      <p:ext uri="{BB962C8B-B14F-4D97-AF65-F5344CB8AC3E}">
        <p14:creationId xmlns:p14="http://schemas.microsoft.com/office/powerpoint/2010/main" val="16237982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https://aws.amazon.com/inspector/?nc=sn&amp;loc=0</a:t>
            </a:r>
          </a:p>
        </p:txBody>
      </p:sp>
      <p:sp>
        <p:nvSpPr>
          <p:cNvPr id="4" name="Slide Number Placeholder 3"/>
          <p:cNvSpPr>
            <a:spLocks noGrp="1"/>
          </p:cNvSpPr>
          <p:nvPr>
            <p:ph type="sldNum" sz="quarter" idx="5"/>
          </p:nvPr>
        </p:nvSpPr>
        <p:spPr/>
        <p:txBody>
          <a:bodyPr/>
          <a:lstStyle/>
          <a:p>
            <a:fld id="{8CA5CAD6-3443-4281-AC2A-826F0E14FEE0}" type="slidenum">
              <a:rPr lang="en-US" smtClean="0"/>
              <a:t>57</a:t>
            </a:fld>
            <a:endParaRPr lang="en-US"/>
          </a:p>
        </p:txBody>
      </p:sp>
    </p:spTree>
    <p:extLst>
      <p:ext uri="{BB962C8B-B14F-4D97-AF65-F5344CB8AC3E}">
        <p14:creationId xmlns:p14="http://schemas.microsoft.com/office/powerpoint/2010/main" val="1628971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AWS Security Blog on using lambda with Secrets Manager &amp; credentials rotation: https://aws.amazon.com/blogs/security/how-to-securely-provide-database-credentials-to-lambda-functions-by-using-aws-secrets-manager/</a:t>
            </a:r>
          </a:p>
        </p:txBody>
      </p:sp>
      <p:sp>
        <p:nvSpPr>
          <p:cNvPr id="4" name="Slide Number Placeholder 3"/>
          <p:cNvSpPr>
            <a:spLocks noGrp="1"/>
          </p:cNvSpPr>
          <p:nvPr>
            <p:ph type="sldNum" sz="quarter" idx="5"/>
          </p:nvPr>
        </p:nvSpPr>
        <p:spPr/>
        <p:txBody>
          <a:bodyPr/>
          <a:lstStyle/>
          <a:p>
            <a:fld id="{8CA5CAD6-3443-4281-AC2A-826F0E14FEE0}" type="slidenum">
              <a:rPr lang="en-US" smtClean="0"/>
              <a:t>58</a:t>
            </a:fld>
            <a:endParaRPr lang="en-US"/>
          </a:p>
        </p:txBody>
      </p:sp>
    </p:spTree>
    <p:extLst>
      <p:ext uri="{BB962C8B-B14F-4D97-AF65-F5344CB8AC3E}">
        <p14:creationId xmlns:p14="http://schemas.microsoft.com/office/powerpoint/2010/main" val="402971314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5E3EC92-0BF8-B04C-BDA1-D36DC16EC2C4}"/>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ctrTitle" hasCustomPrompt="1"/>
          </p:nvPr>
        </p:nvSpPr>
        <p:spPr>
          <a:xfrm>
            <a:off x="3836832" y="1597819"/>
            <a:ext cx="4975394" cy="1102519"/>
          </a:xfrm>
          <a:prstGeom prst="rect">
            <a:avLst/>
          </a:prstGeom>
        </p:spPr>
        <p:txBody>
          <a:bodyPr>
            <a:noAutofit/>
          </a:bodyPr>
          <a:lstStyle>
            <a:lvl1pPr algn="l">
              <a:defRPr sz="3600" b="0" baseline="0">
                <a:solidFill>
                  <a:schemeClr val="tx1"/>
                </a:solidFill>
              </a:defRPr>
            </a:lvl1pPr>
          </a:lstStyle>
          <a:p>
            <a:r>
              <a:rPr lang="en-US" dirty="0"/>
              <a:t>Lesson #: Lesson Name</a:t>
            </a:r>
          </a:p>
        </p:txBody>
      </p:sp>
      <p:sp>
        <p:nvSpPr>
          <p:cNvPr id="3" name="Subtitle 2"/>
          <p:cNvSpPr>
            <a:spLocks noGrp="1"/>
          </p:cNvSpPr>
          <p:nvPr>
            <p:ph type="subTitle" idx="1" hasCustomPrompt="1"/>
          </p:nvPr>
        </p:nvSpPr>
        <p:spPr>
          <a:xfrm>
            <a:off x="3836831" y="2788538"/>
            <a:ext cx="4975395" cy="1314450"/>
          </a:xfrm>
        </p:spPr>
        <p:txBody>
          <a:bodyPr>
            <a:normAutofit/>
          </a:bodyPr>
          <a:lstStyle>
            <a:lvl1pPr marL="685800" indent="-630936" algn="l">
              <a:buNone/>
              <a:tabLst>
                <a:tab pos="574675" algn="l"/>
              </a:tabLst>
              <a:defRPr sz="2800" b="0" baseline="0">
                <a:solidFill>
                  <a:srgbClr val="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 	Learning objective or      Sub-lesson Title</a:t>
            </a:r>
          </a:p>
        </p:txBody>
      </p:sp>
    </p:spTree>
    <p:extLst>
      <p:ext uri="{BB962C8B-B14F-4D97-AF65-F5344CB8AC3E}">
        <p14:creationId xmlns:p14="http://schemas.microsoft.com/office/powerpoint/2010/main" val="31282576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itle Slide Option3">
    <p:bg>
      <p:bgPr>
        <a:solidFill>
          <a:schemeClr val="tx1">
            <a:lumMod val="65000"/>
            <a:lumOff val="35000"/>
          </a:schemeClr>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60375" y="307468"/>
            <a:ext cx="860409" cy="607898"/>
          </a:xfrm>
          <a:prstGeom prst="rect">
            <a:avLst/>
          </a:prstGeom>
        </p:spPr>
      </p:pic>
      <p:sp>
        <p:nvSpPr>
          <p:cNvPr id="2" name="Title 1"/>
          <p:cNvSpPr>
            <a:spLocks noGrp="1"/>
          </p:cNvSpPr>
          <p:nvPr>
            <p:ph type="ctrTitle"/>
          </p:nvPr>
        </p:nvSpPr>
        <p:spPr>
          <a:xfrm>
            <a:off x="472765" y="1260900"/>
            <a:ext cx="3733800" cy="1483152"/>
          </a:xfrm>
        </p:spPr>
        <p:txBody>
          <a:bodyPr anchor="t" anchorCtr="0"/>
          <a:lstStyle>
            <a:lvl1pPr algn="l">
              <a:lnSpc>
                <a:spcPts val="3150"/>
              </a:lnSpc>
              <a:defRPr sz="2850" spc="15" baseline="0">
                <a:solidFill>
                  <a:srgbClr val="FFFFFF"/>
                </a:solidFill>
                <a:latin typeface="+mj-lt"/>
              </a:defRPr>
            </a:lvl1pPr>
          </a:lstStyle>
          <a:p>
            <a:r>
              <a:rPr lang="en-US"/>
              <a:t>Click to edit Master title style</a:t>
            </a:r>
            <a:endParaRPr lang="en-GB"/>
          </a:p>
        </p:txBody>
      </p:sp>
      <p:sp>
        <p:nvSpPr>
          <p:cNvPr id="3" name="Subtitle 2"/>
          <p:cNvSpPr>
            <a:spLocks noGrp="1"/>
          </p:cNvSpPr>
          <p:nvPr>
            <p:ph type="subTitle" idx="1"/>
          </p:nvPr>
        </p:nvSpPr>
        <p:spPr>
          <a:xfrm>
            <a:off x="471491" y="3042901"/>
            <a:ext cx="3444109" cy="848093"/>
          </a:xfrm>
        </p:spPr>
        <p:txBody>
          <a:bodyPr/>
          <a:lstStyle>
            <a:lvl1pPr marL="0" indent="0" algn="l">
              <a:lnSpc>
                <a:spcPts val="1800"/>
              </a:lnSpc>
              <a:spcAft>
                <a:spcPts val="0"/>
              </a:spcAft>
              <a:buNone/>
              <a:defRPr sz="1350" b="0" i="0">
                <a:solidFill>
                  <a:schemeClr val="bg1"/>
                </a:solidFill>
                <a:latin typeface="+mn-lt"/>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endParaRPr lang="en-GB" dirty="0"/>
          </a:p>
        </p:txBody>
      </p:sp>
      <p:sp>
        <p:nvSpPr>
          <p:cNvPr id="14" name="Text Placeholder 13"/>
          <p:cNvSpPr>
            <a:spLocks noGrp="1"/>
          </p:cNvSpPr>
          <p:nvPr>
            <p:ph type="body" sz="quarter" idx="10"/>
          </p:nvPr>
        </p:nvSpPr>
        <p:spPr>
          <a:xfrm>
            <a:off x="469613" y="4699397"/>
            <a:ext cx="3965553" cy="214313"/>
          </a:xfrm>
        </p:spPr>
        <p:txBody>
          <a:bodyPr/>
          <a:lstStyle>
            <a:lvl1pPr>
              <a:lnSpc>
                <a:spcPts val="1650"/>
              </a:lnSpc>
              <a:spcAft>
                <a:spcPts val="0"/>
              </a:spcAft>
              <a:defRPr sz="1350" b="0" i="0">
                <a:solidFill>
                  <a:schemeClr val="bg1"/>
                </a:solidFill>
                <a:latin typeface="+mn-lt"/>
              </a:defRPr>
            </a:lvl1pPr>
          </a:lstStyle>
          <a:p>
            <a:pPr lvl="0"/>
            <a:r>
              <a:rPr lang="en-US"/>
              <a:t>Click to edit Master text styles</a:t>
            </a:r>
          </a:p>
        </p:txBody>
      </p:sp>
      <p:sp>
        <p:nvSpPr>
          <p:cNvPr id="9" name="Picture Placeholder 6"/>
          <p:cNvSpPr>
            <a:spLocks noGrp="1"/>
          </p:cNvSpPr>
          <p:nvPr>
            <p:ph type="pic" sz="quarter" idx="12" hasCustomPrompt="1"/>
          </p:nvPr>
        </p:nvSpPr>
        <p:spPr>
          <a:xfrm>
            <a:off x="4581526" y="0"/>
            <a:ext cx="4562474" cy="5143500"/>
          </a:xfrm>
          <a:solidFill>
            <a:srgbClr val="BBBBBB"/>
          </a:solidFill>
        </p:spPr>
        <p:txBody>
          <a:bodyPr vert="horz" lIns="0" tIns="2592000" rIns="0" bIns="0" rtlCol="0">
            <a:noAutofit/>
          </a:bodyPr>
          <a:lstStyle>
            <a:lvl1pPr marL="0" marR="0" indent="0" algn="ctr" defTabSz="685800" rtl="0" eaLnBrk="1" fontAlgn="auto" latinLnBrk="0" hangingPunct="1">
              <a:lnSpc>
                <a:spcPts val="1425"/>
              </a:lnSpc>
              <a:spcBef>
                <a:spcPts val="0"/>
              </a:spcBef>
              <a:spcAft>
                <a:spcPts val="0"/>
              </a:spcAft>
              <a:buClrTx/>
              <a:buSzTx/>
              <a:buFont typeface="Arial" pitchFamily="34" charset="0"/>
              <a:buNone/>
              <a:tabLst/>
              <a:defRPr lang="en-US" sz="825" dirty="0"/>
            </a:lvl1pPr>
          </a:lstStyle>
          <a:p>
            <a:pPr marL="0" marR="0" lvl="0" indent="0" algn="ctr" defTabSz="685800" rtl="0" eaLnBrk="1" fontAlgn="auto" latinLnBrk="0" hangingPunct="1">
              <a:lnSpc>
                <a:spcPts val="1425"/>
              </a:lnSpc>
              <a:spcBef>
                <a:spcPts val="0"/>
              </a:spcBef>
              <a:spcAft>
                <a:spcPts val="0"/>
              </a:spcAft>
              <a:buClrTx/>
              <a:buSzTx/>
              <a:buFont typeface="Arial" pitchFamily="34" charset="0"/>
              <a:buNone/>
              <a:tabLst/>
              <a:defRPr/>
            </a:pPr>
            <a:r>
              <a:rPr lang="en-GB"/>
              <a:t>Insert photographic image</a:t>
            </a:r>
            <a:endParaRPr lang="en-US"/>
          </a:p>
        </p:txBody>
      </p:sp>
      <p:sp>
        <p:nvSpPr>
          <p:cNvPr id="11" name="Slide Number Placeholder 5"/>
          <p:cNvSpPr>
            <a:spLocks noGrp="1"/>
          </p:cNvSpPr>
          <p:nvPr>
            <p:ph type="sldNum" sz="quarter" idx="4"/>
          </p:nvPr>
        </p:nvSpPr>
        <p:spPr>
          <a:xfrm>
            <a:off x="8539582" y="4886948"/>
            <a:ext cx="124741" cy="82749"/>
          </a:xfrm>
          <a:prstGeom prst="rect">
            <a:avLst/>
          </a:prstGeom>
        </p:spPr>
        <p:txBody>
          <a:bodyPr vert="horz" lIns="0" tIns="0" rIns="0" bIns="0" rtlCol="0" anchor="ctr" anchorCtr="0"/>
          <a:lstStyle>
            <a:lvl1pPr algn="l">
              <a:defRPr sz="600" b="1">
                <a:solidFill>
                  <a:schemeClr val="bg2"/>
                </a:solidFill>
                <a:latin typeface="+mn-lt"/>
                <a:ea typeface="Lato Light" panose="020F0502020204030203" pitchFamily="34" charset="0"/>
                <a:cs typeface="Lato Light" panose="020F0502020204030203" pitchFamily="34" charset="0"/>
              </a:defRPr>
            </a:lvl1pPr>
          </a:lstStyle>
          <a:p>
            <a:fld id="{DDBE135E-2566-4748-853C-8A3B78F0FB00}" type="slidenum">
              <a:rPr lang="en-GB" smtClean="0"/>
              <a:pPr/>
              <a:t>‹#›</a:t>
            </a:fld>
            <a:endParaRPr lang="en-GB" dirty="0"/>
          </a:p>
        </p:txBody>
      </p:sp>
      <p:cxnSp>
        <p:nvCxnSpPr>
          <p:cNvPr id="13" name="Straight Connector 12"/>
          <p:cNvCxnSpPr/>
          <p:nvPr userDrawn="1"/>
        </p:nvCxnSpPr>
        <p:spPr>
          <a:xfrm>
            <a:off x="8506859" y="4890015"/>
            <a:ext cx="0" cy="6480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15" name="Footer Placeholder 3"/>
          <p:cNvSpPr>
            <a:spLocks noGrp="1"/>
          </p:cNvSpPr>
          <p:nvPr>
            <p:ph type="ftr" sz="quarter" idx="3"/>
          </p:nvPr>
        </p:nvSpPr>
        <p:spPr>
          <a:xfrm>
            <a:off x="6686316" y="4886948"/>
            <a:ext cx="1793117" cy="82749"/>
          </a:xfrm>
          <a:prstGeom prst="rect">
            <a:avLst/>
          </a:prstGeom>
        </p:spPr>
        <p:txBody>
          <a:bodyPr vert="horz" lIns="0" tIns="0" rIns="0" bIns="0" rtlCol="0" anchor="ctr"/>
          <a:lstStyle>
            <a:lvl1pPr algn="r">
              <a:defRPr sz="525">
                <a:solidFill>
                  <a:schemeClr val="bg2"/>
                </a:solidFill>
              </a:defRPr>
            </a:lvl1pPr>
          </a:lstStyle>
          <a:p>
            <a:r>
              <a:rPr lang="en-GB"/>
              <a:t>Presentation Title Arial Bold 7 pt</a:t>
            </a:r>
            <a:endParaRPr lang="en-GB" dirty="0"/>
          </a:p>
        </p:txBody>
      </p:sp>
    </p:spTree>
    <p:extLst>
      <p:ext uri="{BB962C8B-B14F-4D97-AF65-F5344CB8AC3E}">
        <p14:creationId xmlns:p14="http://schemas.microsoft.com/office/powerpoint/2010/main" val="1639322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Divider Option 1">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6" name="Freeform 5"/>
          <p:cNvSpPr>
            <a:spLocks/>
          </p:cNvSpPr>
          <p:nvPr userDrawn="1"/>
        </p:nvSpPr>
        <p:spPr bwMode="auto">
          <a:xfrm>
            <a:off x="2619600" y="588428"/>
            <a:ext cx="3906900" cy="4066657"/>
          </a:xfrm>
          <a:custGeom>
            <a:avLst/>
            <a:gdLst>
              <a:gd name="T0" fmla="*/ 1414 w 1453"/>
              <a:gd name="T1" fmla="*/ 926 h 1512"/>
              <a:gd name="T2" fmla="*/ 1429 w 1453"/>
              <a:gd name="T3" fmla="*/ 558 h 1512"/>
              <a:gd name="T4" fmla="*/ 1394 w 1453"/>
              <a:gd name="T5" fmla="*/ 444 h 1512"/>
              <a:gd name="T6" fmla="*/ 874 w 1453"/>
              <a:gd name="T7" fmla="*/ 42 h 1512"/>
              <a:gd name="T8" fmla="*/ 305 w 1453"/>
              <a:gd name="T9" fmla="*/ 138 h 1512"/>
              <a:gd name="T10" fmla="*/ 71 w 1453"/>
              <a:gd name="T11" fmla="*/ 383 h 1512"/>
              <a:gd name="T12" fmla="*/ 18 w 1453"/>
              <a:gd name="T13" fmla="*/ 775 h 1512"/>
              <a:gd name="T14" fmla="*/ 86 w 1453"/>
              <a:gd name="T15" fmla="*/ 1025 h 1512"/>
              <a:gd name="T16" fmla="*/ 86 w 1453"/>
              <a:gd name="T17" fmla="*/ 1026 h 1512"/>
              <a:gd name="T18" fmla="*/ 426 w 1453"/>
              <a:gd name="T19" fmla="*/ 1412 h 1512"/>
              <a:gd name="T20" fmla="*/ 978 w 1453"/>
              <a:gd name="T21" fmla="*/ 1433 h 1512"/>
              <a:gd name="T22" fmla="*/ 1414 w 1453"/>
              <a:gd name="T23" fmla="*/ 926 h 1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53" h="1512">
                <a:moveTo>
                  <a:pt x="1414" y="926"/>
                </a:moveTo>
                <a:cubicBezTo>
                  <a:pt x="1447" y="801"/>
                  <a:pt x="1453" y="674"/>
                  <a:pt x="1429" y="558"/>
                </a:cubicBezTo>
                <a:cubicBezTo>
                  <a:pt x="1421" y="519"/>
                  <a:pt x="1409" y="480"/>
                  <a:pt x="1394" y="444"/>
                </a:cubicBezTo>
                <a:cubicBezTo>
                  <a:pt x="1309" y="243"/>
                  <a:pt x="1115" y="93"/>
                  <a:pt x="874" y="42"/>
                </a:cubicBezTo>
                <a:cubicBezTo>
                  <a:pt x="675" y="0"/>
                  <a:pt x="472" y="34"/>
                  <a:pt x="305" y="138"/>
                </a:cubicBezTo>
                <a:cubicBezTo>
                  <a:pt x="199" y="204"/>
                  <a:pt x="118" y="289"/>
                  <a:pt x="71" y="383"/>
                </a:cubicBezTo>
                <a:cubicBezTo>
                  <a:pt x="18" y="489"/>
                  <a:pt x="0" y="624"/>
                  <a:pt x="18" y="775"/>
                </a:cubicBezTo>
                <a:cubicBezTo>
                  <a:pt x="30" y="861"/>
                  <a:pt x="52" y="946"/>
                  <a:pt x="86" y="1025"/>
                </a:cubicBezTo>
                <a:cubicBezTo>
                  <a:pt x="86" y="1026"/>
                  <a:pt x="86" y="1026"/>
                  <a:pt x="86" y="1026"/>
                </a:cubicBezTo>
                <a:cubicBezTo>
                  <a:pt x="159" y="1199"/>
                  <a:pt x="277" y="1333"/>
                  <a:pt x="426" y="1412"/>
                </a:cubicBezTo>
                <a:cubicBezTo>
                  <a:pt x="601" y="1505"/>
                  <a:pt x="797" y="1512"/>
                  <a:pt x="978" y="1433"/>
                </a:cubicBezTo>
                <a:cubicBezTo>
                  <a:pt x="1190" y="1342"/>
                  <a:pt x="1353" y="1152"/>
                  <a:pt x="1414" y="926"/>
                </a:cubicBezTo>
              </a:path>
            </a:pathLst>
          </a:custGeom>
          <a:solidFill>
            <a:srgbClr val="FFFFFF"/>
          </a:solidFill>
          <a:ln w="9525">
            <a:noFill/>
            <a:round/>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2" name="Title 1"/>
          <p:cNvSpPr>
            <a:spLocks noGrp="1"/>
          </p:cNvSpPr>
          <p:nvPr>
            <p:ph type="ctrTitle"/>
          </p:nvPr>
        </p:nvSpPr>
        <p:spPr>
          <a:xfrm>
            <a:off x="2753437" y="2230256"/>
            <a:ext cx="3623480" cy="783000"/>
          </a:xfrm>
        </p:spPr>
        <p:txBody>
          <a:bodyPr anchor="ctr" anchorCtr="0"/>
          <a:lstStyle>
            <a:lvl1pPr algn="ctr">
              <a:lnSpc>
                <a:spcPts val="2700"/>
              </a:lnSpc>
              <a:defRPr sz="2550">
                <a:solidFill>
                  <a:schemeClr val="tx2"/>
                </a:solidFill>
                <a:latin typeface="+mj-lt"/>
              </a:defRPr>
            </a:lvl1pPr>
          </a:lstStyle>
          <a:p>
            <a:r>
              <a:rPr lang="en-US"/>
              <a:t>Click to edit Master title style</a:t>
            </a:r>
            <a:endParaRPr lang="en-GB"/>
          </a:p>
        </p:txBody>
      </p:sp>
    </p:spTree>
    <p:extLst>
      <p:ext uri="{BB962C8B-B14F-4D97-AF65-F5344CB8AC3E}">
        <p14:creationId xmlns:p14="http://schemas.microsoft.com/office/powerpoint/2010/main" val="8628983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Divider Option 2">
    <p:bg>
      <p:bgPr>
        <a:blipFill dpi="0" rotWithShape="1">
          <a:blip r:embed="rId2">
            <a:lum/>
          </a:blip>
          <a:srcRect/>
          <a:stretch>
            <a:fillRect l="-31000" r="-31000"/>
          </a:stretch>
        </a:blipFill>
        <a:effectLst/>
      </p:bgPr>
    </p:bg>
    <p:spTree>
      <p:nvGrpSpPr>
        <p:cNvPr id="1" name=""/>
        <p:cNvGrpSpPr/>
        <p:nvPr/>
      </p:nvGrpSpPr>
      <p:grpSpPr>
        <a:xfrm>
          <a:off x="0" y="0"/>
          <a:ext cx="0" cy="0"/>
          <a:chOff x="0" y="0"/>
          <a:chExt cx="0" cy="0"/>
        </a:xfrm>
      </p:grpSpPr>
      <p:sp>
        <p:nvSpPr>
          <p:cNvPr id="4" name="Freeform 3"/>
          <p:cNvSpPr>
            <a:spLocks/>
          </p:cNvSpPr>
          <p:nvPr userDrawn="1"/>
        </p:nvSpPr>
        <p:spPr bwMode="auto">
          <a:xfrm>
            <a:off x="2619600" y="588428"/>
            <a:ext cx="3906900" cy="4066657"/>
          </a:xfrm>
          <a:custGeom>
            <a:avLst/>
            <a:gdLst>
              <a:gd name="T0" fmla="*/ 1414 w 1453"/>
              <a:gd name="T1" fmla="*/ 926 h 1512"/>
              <a:gd name="T2" fmla="*/ 1429 w 1453"/>
              <a:gd name="T3" fmla="*/ 558 h 1512"/>
              <a:gd name="T4" fmla="*/ 1394 w 1453"/>
              <a:gd name="T5" fmla="*/ 444 h 1512"/>
              <a:gd name="T6" fmla="*/ 874 w 1453"/>
              <a:gd name="T7" fmla="*/ 42 h 1512"/>
              <a:gd name="T8" fmla="*/ 305 w 1453"/>
              <a:gd name="T9" fmla="*/ 138 h 1512"/>
              <a:gd name="T10" fmla="*/ 71 w 1453"/>
              <a:gd name="T11" fmla="*/ 383 h 1512"/>
              <a:gd name="T12" fmla="*/ 18 w 1453"/>
              <a:gd name="T13" fmla="*/ 775 h 1512"/>
              <a:gd name="T14" fmla="*/ 86 w 1453"/>
              <a:gd name="T15" fmla="*/ 1025 h 1512"/>
              <a:gd name="T16" fmla="*/ 86 w 1453"/>
              <a:gd name="T17" fmla="*/ 1026 h 1512"/>
              <a:gd name="T18" fmla="*/ 426 w 1453"/>
              <a:gd name="T19" fmla="*/ 1412 h 1512"/>
              <a:gd name="T20" fmla="*/ 978 w 1453"/>
              <a:gd name="T21" fmla="*/ 1433 h 1512"/>
              <a:gd name="T22" fmla="*/ 1414 w 1453"/>
              <a:gd name="T23" fmla="*/ 926 h 1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53" h="1512">
                <a:moveTo>
                  <a:pt x="1414" y="926"/>
                </a:moveTo>
                <a:cubicBezTo>
                  <a:pt x="1447" y="801"/>
                  <a:pt x="1453" y="674"/>
                  <a:pt x="1429" y="558"/>
                </a:cubicBezTo>
                <a:cubicBezTo>
                  <a:pt x="1421" y="519"/>
                  <a:pt x="1409" y="480"/>
                  <a:pt x="1394" y="444"/>
                </a:cubicBezTo>
                <a:cubicBezTo>
                  <a:pt x="1309" y="243"/>
                  <a:pt x="1115" y="93"/>
                  <a:pt x="874" y="42"/>
                </a:cubicBezTo>
                <a:cubicBezTo>
                  <a:pt x="675" y="0"/>
                  <a:pt x="472" y="34"/>
                  <a:pt x="305" y="138"/>
                </a:cubicBezTo>
                <a:cubicBezTo>
                  <a:pt x="199" y="204"/>
                  <a:pt x="118" y="289"/>
                  <a:pt x="71" y="383"/>
                </a:cubicBezTo>
                <a:cubicBezTo>
                  <a:pt x="18" y="489"/>
                  <a:pt x="0" y="624"/>
                  <a:pt x="18" y="775"/>
                </a:cubicBezTo>
                <a:cubicBezTo>
                  <a:pt x="30" y="861"/>
                  <a:pt x="52" y="946"/>
                  <a:pt x="86" y="1025"/>
                </a:cubicBezTo>
                <a:cubicBezTo>
                  <a:pt x="86" y="1026"/>
                  <a:pt x="86" y="1026"/>
                  <a:pt x="86" y="1026"/>
                </a:cubicBezTo>
                <a:cubicBezTo>
                  <a:pt x="159" y="1199"/>
                  <a:pt x="277" y="1333"/>
                  <a:pt x="426" y="1412"/>
                </a:cubicBezTo>
                <a:cubicBezTo>
                  <a:pt x="601" y="1505"/>
                  <a:pt x="797" y="1512"/>
                  <a:pt x="978" y="1433"/>
                </a:cubicBezTo>
                <a:cubicBezTo>
                  <a:pt x="1190" y="1342"/>
                  <a:pt x="1353" y="1152"/>
                  <a:pt x="1414" y="926"/>
                </a:cubicBezTo>
              </a:path>
            </a:pathLst>
          </a:custGeom>
          <a:solidFill>
            <a:srgbClr val="FFFFFF"/>
          </a:solidFill>
          <a:ln w="9525">
            <a:noFill/>
            <a:round/>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5" name="Title 1"/>
          <p:cNvSpPr>
            <a:spLocks noGrp="1"/>
          </p:cNvSpPr>
          <p:nvPr>
            <p:ph type="ctrTitle"/>
          </p:nvPr>
        </p:nvSpPr>
        <p:spPr>
          <a:xfrm>
            <a:off x="2753437" y="2230256"/>
            <a:ext cx="3623480" cy="783000"/>
          </a:xfrm>
        </p:spPr>
        <p:txBody>
          <a:bodyPr anchor="ctr" anchorCtr="0"/>
          <a:lstStyle>
            <a:lvl1pPr algn="ctr">
              <a:lnSpc>
                <a:spcPts val="2700"/>
              </a:lnSpc>
              <a:defRPr sz="2550">
                <a:solidFill>
                  <a:schemeClr val="tx2"/>
                </a:solidFill>
                <a:latin typeface="+mj-lt"/>
              </a:defRPr>
            </a:lvl1pPr>
          </a:lstStyle>
          <a:p>
            <a:r>
              <a:rPr lang="en-US"/>
              <a:t>Click to edit Master title style</a:t>
            </a:r>
            <a:endParaRPr lang="en-GB"/>
          </a:p>
        </p:txBody>
      </p:sp>
    </p:spTree>
    <p:extLst>
      <p:ext uri="{BB962C8B-B14F-4D97-AF65-F5344CB8AC3E}">
        <p14:creationId xmlns:p14="http://schemas.microsoft.com/office/powerpoint/2010/main" val="14792868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Divider Option 3">
    <p:bg>
      <p:bgPr>
        <a:blipFill dpi="0" rotWithShape="1">
          <a:blip r:embed="rId2">
            <a:lum/>
          </a:blip>
          <a:srcRect/>
          <a:stretch>
            <a:fillRect l="-38000" r="-38000"/>
          </a:stretch>
        </a:blipFill>
        <a:effectLst/>
      </p:bgPr>
    </p:bg>
    <p:spTree>
      <p:nvGrpSpPr>
        <p:cNvPr id="1" name=""/>
        <p:cNvGrpSpPr/>
        <p:nvPr/>
      </p:nvGrpSpPr>
      <p:grpSpPr>
        <a:xfrm>
          <a:off x="0" y="0"/>
          <a:ext cx="0" cy="0"/>
          <a:chOff x="0" y="0"/>
          <a:chExt cx="0" cy="0"/>
        </a:xfrm>
      </p:grpSpPr>
      <p:sp>
        <p:nvSpPr>
          <p:cNvPr id="6" name="Freeform 5"/>
          <p:cNvSpPr>
            <a:spLocks/>
          </p:cNvSpPr>
          <p:nvPr userDrawn="1"/>
        </p:nvSpPr>
        <p:spPr bwMode="auto">
          <a:xfrm>
            <a:off x="2618550" y="588372"/>
            <a:ext cx="3906900" cy="4066657"/>
          </a:xfrm>
          <a:custGeom>
            <a:avLst/>
            <a:gdLst>
              <a:gd name="T0" fmla="*/ 1414 w 1453"/>
              <a:gd name="T1" fmla="*/ 926 h 1512"/>
              <a:gd name="T2" fmla="*/ 1429 w 1453"/>
              <a:gd name="T3" fmla="*/ 558 h 1512"/>
              <a:gd name="T4" fmla="*/ 1394 w 1453"/>
              <a:gd name="T5" fmla="*/ 444 h 1512"/>
              <a:gd name="T6" fmla="*/ 874 w 1453"/>
              <a:gd name="T7" fmla="*/ 42 h 1512"/>
              <a:gd name="T8" fmla="*/ 305 w 1453"/>
              <a:gd name="T9" fmla="*/ 138 h 1512"/>
              <a:gd name="T10" fmla="*/ 71 w 1453"/>
              <a:gd name="T11" fmla="*/ 383 h 1512"/>
              <a:gd name="T12" fmla="*/ 18 w 1453"/>
              <a:gd name="T13" fmla="*/ 775 h 1512"/>
              <a:gd name="T14" fmla="*/ 86 w 1453"/>
              <a:gd name="T15" fmla="*/ 1025 h 1512"/>
              <a:gd name="T16" fmla="*/ 86 w 1453"/>
              <a:gd name="T17" fmla="*/ 1026 h 1512"/>
              <a:gd name="T18" fmla="*/ 426 w 1453"/>
              <a:gd name="T19" fmla="*/ 1412 h 1512"/>
              <a:gd name="T20" fmla="*/ 978 w 1453"/>
              <a:gd name="T21" fmla="*/ 1433 h 1512"/>
              <a:gd name="T22" fmla="*/ 1414 w 1453"/>
              <a:gd name="T23" fmla="*/ 926 h 1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53" h="1512">
                <a:moveTo>
                  <a:pt x="1414" y="926"/>
                </a:moveTo>
                <a:cubicBezTo>
                  <a:pt x="1447" y="801"/>
                  <a:pt x="1453" y="674"/>
                  <a:pt x="1429" y="558"/>
                </a:cubicBezTo>
                <a:cubicBezTo>
                  <a:pt x="1421" y="519"/>
                  <a:pt x="1409" y="480"/>
                  <a:pt x="1394" y="444"/>
                </a:cubicBezTo>
                <a:cubicBezTo>
                  <a:pt x="1309" y="243"/>
                  <a:pt x="1115" y="93"/>
                  <a:pt x="874" y="42"/>
                </a:cubicBezTo>
                <a:cubicBezTo>
                  <a:pt x="675" y="0"/>
                  <a:pt x="472" y="34"/>
                  <a:pt x="305" y="138"/>
                </a:cubicBezTo>
                <a:cubicBezTo>
                  <a:pt x="199" y="204"/>
                  <a:pt x="118" y="289"/>
                  <a:pt x="71" y="383"/>
                </a:cubicBezTo>
                <a:cubicBezTo>
                  <a:pt x="18" y="489"/>
                  <a:pt x="0" y="624"/>
                  <a:pt x="18" y="775"/>
                </a:cubicBezTo>
                <a:cubicBezTo>
                  <a:pt x="30" y="861"/>
                  <a:pt x="52" y="946"/>
                  <a:pt x="86" y="1025"/>
                </a:cubicBezTo>
                <a:cubicBezTo>
                  <a:pt x="86" y="1026"/>
                  <a:pt x="86" y="1026"/>
                  <a:pt x="86" y="1026"/>
                </a:cubicBezTo>
                <a:cubicBezTo>
                  <a:pt x="159" y="1199"/>
                  <a:pt x="277" y="1333"/>
                  <a:pt x="426" y="1412"/>
                </a:cubicBezTo>
                <a:cubicBezTo>
                  <a:pt x="601" y="1505"/>
                  <a:pt x="797" y="1512"/>
                  <a:pt x="978" y="1433"/>
                </a:cubicBezTo>
                <a:cubicBezTo>
                  <a:pt x="1190" y="1342"/>
                  <a:pt x="1353" y="1152"/>
                  <a:pt x="1414" y="926"/>
                </a:cubicBezTo>
              </a:path>
            </a:pathLst>
          </a:custGeom>
          <a:solidFill>
            <a:srgbClr val="FFFFFF"/>
          </a:solidFill>
          <a:ln w="9525">
            <a:noFill/>
            <a:round/>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4" name="Title 1"/>
          <p:cNvSpPr>
            <a:spLocks noGrp="1"/>
          </p:cNvSpPr>
          <p:nvPr>
            <p:ph type="ctrTitle"/>
          </p:nvPr>
        </p:nvSpPr>
        <p:spPr>
          <a:xfrm>
            <a:off x="2753437" y="2230256"/>
            <a:ext cx="3623480" cy="783000"/>
          </a:xfrm>
        </p:spPr>
        <p:txBody>
          <a:bodyPr anchor="ctr" anchorCtr="0"/>
          <a:lstStyle>
            <a:lvl1pPr algn="ctr">
              <a:lnSpc>
                <a:spcPts val="2700"/>
              </a:lnSpc>
              <a:defRPr sz="2550">
                <a:solidFill>
                  <a:schemeClr val="tx2"/>
                </a:solidFill>
                <a:latin typeface="+mj-lt"/>
              </a:defRPr>
            </a:lvl1pPr>
          </a:lstStyle>
          <a:p>
            <a:r>
              <a:rPr lang="en-US"/>
              <a:t>Click to edit Master title style</a:t>
            </a:r>
            <a:endParaRPr lang="en-GB"/>
          </a:p>
        </p:txBody>
      </p:sp>
    </p:spTree>
    <p:extLst>
      <p:ext uri="{BB962C8B-B14F-4D97-AF65-F5344CB8AC3E}">
        <p14:creationId xmlns:p14="http://schemas.microsoft.com/office/powerpoint/2010/main" val="14551142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Divider Option 4">
    <p:bg>
      <p:bgPr>
        <a:blipFill dpi="0" rotWithShape="1">
          <a:blip r:embed="rId2">
            <a:lum/>
          </a:blip>
          <a:srcRect/>
          <a:stretch>
            <a:fillRect l="-28000" r="-28000"/>
          </a:stretch>
        </a:blipFill>
        <a:effectLst/>
      </p:bgPr>
    </p:bg>
    <p:spTree>
      <p:nvGrpSpPr>
        <p:cNvPr id="1" name=""/>
        <p:cNvGrpSpPr/>
        <p:nvPr/>
      </p:nvGrpSpPr>
      <p:grpSpPr>
        <a:xfrm>
          <a:off x="0" y="0"/>
          <a:ext cx="0" cy="0"/>
          <a:chOff x="0" y="0"/>
          <a:chExt cx="0" cy="0"/>
        </a:xfrm>
      </p:grpSpPr>
      <p:sp>
        <p:nvSpPr>
          <p:cNvPr id="4" name="Freeform 3"/>
          <p:cNvSpPr>
            <a:spLocks/>
          </p:cNvSpPr>
          <p:nvPr userDrawn="1"/>
        </p:nvSpPr>
        <p:spPr bwMode="auto">
          <a:xfrm>
            <a:off x="2619600" y="588428"/>
            <a:ext cx="3906900" cy="4066657"/>
          </a:xfrm>
          <a:custGeom>
            <a:avLst/>
            <a:gdLst>
              <a:gd name="T0" fmla="*/ 1414 w 1453"/>
              <a:gd name="T1" fmla="*/ 926 h 1512"/>
              <a:gd name="T2" fmla="*/ 1429 w 1453"/>
              <a:gd name="T3" fmla="*/ 558 h 1512"/>
              <a:gd name="T4" fmla="*/ 1394 w 1453"/>
              <a:gd name="T5" fmla="*/ 444 h 1512"/>
              <a:gd name="T6" fmla="*/ 874 w 1453"/>
              <a:gd name="T7" fmla="*/ 42 h 1512"/>
              <a:gd name="T8" fmla="*/ 305 w 1453"/>
              <a:gd name="T9" fmla="*/ 138 h 1512"/>
              <a:gd name="T10" fmla="*/ 71 w 1453"/>
              <a:gd name="T11" fmla="*/ 383 h 1512"/>
              <a:gd name="T12" fmla="*/ 18 w 1453"/>
              <a:gd name="T13" fmla="*/ 775 h 1512"/>
              <a:gd name="T14" fmla="*/ 86 w 1453"/>
              <a:gd name="T15" fmla="*/ 1025 h 1512"/>
              <a:gd name="T16" fmla="*/ 86 w 1453"/>
              <a:gd name="T17" fmla="*/ 1026 h 1512"/>
              <a:gd name="T18" fmla="*/ 426 w 1453"/>
              <a:gd name="T19" fmla="*/ 1412 h 1512"/>
              <a:gd name="T20" fmla="*/ 978 w 1453"/>
              <a:gd name="T21" fmla="*/ 1433 h 1512"/>
              <a:gd name="T22" fmla="*/ 1414 w 1453"/>
              <a:gd name="T23" fmla="*/ 926 h 1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53" h="1512">
                <a:moveTo>
                  <a:pt x="1414" y="926"/>
                </a:moveTo>
                <a:cubicBezTo>
                  <a:pt x="1447" y="801"/>
                  <a:pt x="1453" y="674"/>
                  <a:pt x="1429" y="558"/>
                </a:cubicBezTo>
                <a:cubicBezTo>
                  <a:pt x="1421" y="519"/>
                  <a:pt x="1409" y="480"/>
                  <a:pt x="1394" y="444"/>
                </a:cubicBezTo>
                <a:cubicBezTo>
                  <a:pt x="1309" y="243"/>
                  <a:pt x="1115" y="93"/>
                  <a:pt x="874" y="42"/>
                </a:cubicBezTo>
                <a:cubicBezTo>
                  <a:pt x="675" y="0"/>
                  <a:pt x="472" y="34"/>
                  <a:pt x="305" y="138"/>
                </a:cubicBezTo>
                <a:cubicBezTo>
                  <a:pt x="199" y="204"/>
                  <a:pt x="118" y="289"/>
                  <a:pt x="71" y="383"/>
                </a:cubicBezTo>
                <a:cubicBezTo>
                  <a:pt x="18" y="489"/>
                  <a:pt x="0" y="624"/>
                  <a:pt x="18" y="775"/>
                </a:cubicBezTo>
                <a:cubicBezTo>
                  <a:pt x="30" y="861"/>
                  <a:pt x="52" y="946"/>
                  <a:pt x="86" y="1025"/>
                </a:cubicBezTo>
                <a:cubicBezTo>
                  <a:pt x="86" y="1026"/>
                  <a:pt x="86" y="1026"/>
                  <a:pt x="86" y="1026"/>
                </a:cubicBezTo>
                <a:cubicBezTo>
                  <a:pt x="159" y="1199"/>
                  <a:pt x="277" y="1333"/>
                  <a:pt x="426" y="1412"/>
                </a:cubicBezTo>
                <a:cubicBezTo>
                  <a:pt x="601" y="1505"/>
                  <a:pt x="797" y="1512"/>
                  <a:pt x="978" y="1433"/>
                </a:cubicBezTo>
                <a:cubicBezTo>
                  <a:pt x="1190" y="1342"/>
                  <a:pt x="1353" y="1152"/>
                  <a:pt x="1414" y="926"/>
                </a:cubicBezTo>
              </a:path>
            </a:pathLst>
          </a:custGeom>
          <a:solidFill>
            <a:srgbClr val="FFFFFF"/>
          </a:solidFill>
          <a:ln w="9525">
            <a:noFill/>
            <a:round/>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5" name="Title 1"/>
          <p:cNvSpPr>
            <a:spLocks noGrp="1"/>
          </p:cNvSpPr>
          <p:nvPr>
            <p:ph type="ctrTitle"/>
          </p:nvPr>
        </p:nvSpPr>
        <p:spPr>
          <a:xfrm>
            <a:off x="2753437" y="2230256"/>
            <a:ext cx="3623480" cy="783000"/>
          </a:xfrm>
        </p:spPr>
        <p:txBody>
          <a:bodyPr anchor="ctr" anchorCtr="0"/>
          <a:lstStyle>
            <a:lvl1pPr algn="ctr">
              <a:lnSpc>
                <a:spcPts val="2700"/>
              </a:lnSpc>
              <a:defRPr sz="2550">
                <a:solidFill>
                  <a:schemeClr val="tx2"/>
                </a:solidFill>
                <a:latin typeface="+mj-lt"/>
              </a:defRPr>
            </a:lvl1pPr>
          </a:lstStyle>
          <a:p>
            <a:r>
              <a:rPr lang="en-US"/>
              <a:t>Click to edit Master title style</a:t>
            </a:r>
            <a:endParaRPr lang="en-GB"/>
          </a:p>
        </p:txBody>
      </p:sp>
    </p:spTree>
    <p:extLst>
      <p:ext uri="{BB962C8B-B14F-4D97-AF65-F5344CB8AC3E}">
        <p14:creationId xmlns:p14="http://schemas.microsoft.com/office/powerpoint/2010/main" val="3847763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Divider Option 5">
    <p:bg>
      <p:bgPr>
        <a:blipFill dpi="0" rotWithShape="1">
          <a:blip r:embed="rId2">
            <a:lum/>
          </a:blip>
          <a:srcRect/>
          <a:stretch>
            <a:fillRect l="-12000" r="-12000"/>
          </a:stretch>
        </a:blipFill>
        <a:effectLst/>
      </p:bgPr>
    </p:bg>
    <p:spTree>
      <p:nvGrpSpPr>
        <p:cNvPr id="1" name=""/>
        <p:cNvGrpSpPr/>
        <p:nvPr/>
      </p:nvGrpSpPr>
      <p:grpSpPr>
        <a:xfrm>
          <a:off x="0" y="0"/>
          <a:ext cx="0" cy="0"/>
          <a:chOff x="0" y="0"/>
          <a:chExt cx="0" cy="0"/>
        </a:xfrm>
      </p:grpSpPr>
      <p:sp>
        <p:nvSpPr>
          <p:cNvPr id="4" name="Freeform 3"/>
          <p:cNvSpPr>
            <a:spLocks/>
          </p:cNvSpPr>
          <p:nvPr userDrawn="1"/>
        </p:nvSpPr>
        <p:spPr bwMode="auto">
          <a:xfrm>
            <a:off x="2619600" y="588428"/>
            <a:ext cx="3906900" cy="4066657"/>
          </a:xfrm>
          <a:custGeom>
            <a:avLst/>
            <a:gdLst>
              <a:gd name="T0" fmla="*/ 1414 w 1453"/>
              <a:gd name="T1" fmla="*/ 926 h 1512"/>
              <a:gd name="T2" fmla="*/ 1429 w 1453"/>
              <a:gd name="T3" fmla="*/ 558 h 1512"/>
              <a:gd name="T4" fmla="*/ 1394 w 1453"/>
              <a:gd name="T5" fmla="*/ 444 h 1512"/>
              <a:gd name="T6" fmla="*/ 874 w 1453"/>
              <a:gd name="T7" fmla="*/ 42 h 1512"/>
              <a:gd name="T8" fmla="*/ 305 w 1453"/>
              <a:gd name="T9" fmla="*/ 138 h 1512"/>
              <a:gd name="T10" fmla="*/ 71 w 1453"/>
              <a:gd name="T11" fmla="*/ 383 h 1512"/>
              <a:gd name="T12" fmla="*/ 18 w 1453"/>
              <a:gd name="T13" fmla="*/ 775 h 1512"/>
              <a:gd name="T14" fmla="*/ 86 w 1453"/>
              <a:gd name="T15" fmla="*/ 1025 h 1512"/>
              <a:gd name="T16" fmla="*/ 86 w 1453"/>
              <a:gd name="T17" fmla="*/ 1026 h 1512"/>
              <a:gd name="T18" fmla="*/ 426 w 1453"/>
              <a:gd name="T19" fmla="*/ 1412 h 1512"/>
              <a:gd name="T20" fmla="*/ 978 w 1453"/>
              <a:gd name="T21" fmla="*/ 1433 h 1512"/>
              <a:gd name="T22" fmla="*/ 1414 w 1453"/>
              <a:gd name="T23" fmla="*/ 926 h 1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53" h="1512">
                <a:moveTo>
                  <a:pt x="1414" y="926"/>
                </a:moveTo>
                <a:cubicBezTo>
                  <a:pt x="1447" y="801"/>
                  <a:pt x="1453" y="674"/>
                  <a:pt x="1429" y="558"/>
                </a:cubicBezTo>
                <a:cubicBezTo>
                  <a:pt x="1421" y="519"/>
                  <a:pt x="1409" y="480"/>
                  <a:pt x="1394" y="444"/>
                </a:cubicBezTo>
                <a:cubicBezTo>
                  <a:pt x="1309" y="243"/>
                  <a:pt x="1115" y="93"/>
                  <a:pt x="874" y="42"/>
                </a:cubicBezTo>
                <a:cubicBezTo>
                  <a:pt x="675" y="0"/>
                  <a:pt x="472" y="34"/>
                  <a:pt x="305" y="138"/>
                </a:cubicBezTo>
                <a:cubicBezTo>
                  <a:pt x="199" y="204"/>
                  <a:pt x="118" y="289"/>
                  <a:pt x="71" y="383"/>
                </a:cubicBezTo>
                <a:cubicBezTo>
                  <a:pt x="18" y="489"/>
                  <a:pt x="0" y="624"/>
                  <a:pt x="18" y="775"/>
                </a:cubicBezTo>
                <a:cubicBezTo>
                  <a:pt x="30" y="861"/>
                  <a:pt x="52" y="946"/>
                  <a:pt x="86" y="1025"/>
                </a:cubicBezTo>
                <a:cubicBezTo>
                  <a:pt x="86" y="1026"/>
                  <a:pt x="86" y="1026"/>
                  <a:pt x="86" y="1026"/>
                </a:cubicBezTo>
                <a:cubicBezTo>
                  <a:pt x="159" y="1199"/>
                  <a:pt x="277" y="1333"/>
                  <a:pt x="426" y="1412"/>
                </a:cubicBezTo>
                <a:cubicBezTo>
                  <a:pt x="601" y="1505"/>
                  <a:pt x="797" y="1512"/>
                  <a:pt x="978" y="1433"/>
                </a:cubicBezTo>
                <a:cubicBezTo>
                  <a:pt x="1190" y="1342"/>
                  <a:pt x="1353" y="1152"/>
                  <a:pt x="1414" y="926"/>
                </a:cubicBezTo>
              </a:path>
            </a:pathLst>
          </a:custGeom>
          <a:solidFill>
            <a:srgbClr val="FFFFFF"/>
          </a:solidFill>
          <a:ln w="9525">
            <a:noFill/>
            <a:round/>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5" name="Title 1"/>
          <p:cNvSpPr>
            <a:spLocks noGrp="1"/>
          </p:cNvSpPr>
          <p:nvPr>
            <p:ph type="ctrTitle"/>
          </p:nvPr>
        </p:nvSpPr>
        <p:spPr>
          <a:xfrm>
            <a:off x="2753437" y="2230256"/>
            <a:ext cx="3623480" cy="783000"/>
          </a:xfrm>
        </p:spPr>
        <p:txBody>
          <a:bodyPr anchor="ctr" anchorCtr="0"/>
          <a:lstStyle>
            <a:lvl1pPr algn="ctr">
              <a:lnSpc>
                <a:spcPts val="2700"/>
              </a:lnSpc>
              <a:defRPr sz="2550">
                <a:solidFill>
                  <a:schemeClr val="tx2"/>
                </a:solidFill>
                <a:latin typeface="+mj-lt"/>
              </a:defRPr>
            </a:lvl1pPr>
          </a:lstStyle>
          <a:p>
            <a:r>
              <a:rPr lang="en-US"/>
              <a:t>Click to edit Master title style</a:t>
            </a:r>
            <a:endParaRPr lang="en-GB"/>
          </a:p>
        </p:txBody>
      </p:sp>
    </p:spTree>
    <p:extLst>
      <p:ext uri="{BB962C8B-B14F-4D97-AF65-F5344CB8AC3E}">
        <p14:creationId xmlns:p14="http://schemas.microsoft.com/office/powerpoint/2010/main" val="40239572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Divider Option 6">
    <p:bg>
      <p:bgPr>
        <a:blipFill dpi="0" rotWithShape="1">
          <a:blip r:embed="rId2">
            <a:lum/>
          </a:blip>
          <a:srcRect/>
          <a:stretch>
            <a:fillRect l="-11000" r="-11000"/>
          </a:stretch>
        </a:blipFill>
        <a:effectLst/>
      </p:bgPr>
    </p:bg>
    <p:spTree>
      <p:nvGrpSpPr>
        <p:cNvPr id="1" name=""/>
        <p:cNvGrpSpPr/>
        <p:nvPr/>
      </p:nvGrpSpPr>
      <p:grpSpPr>
        <a:xfrm>
          <a:off x="0" y="0"/>
          <a:ext cx="0" cy="0"/>
          <a:chOff x="0" y="0"/>
          <a:chExt cx="0" cy="0"/>
        </a:xfrm>
      </p:grpSpPr>
      <p:sp>
        <p:nvSpPr>
          <p:cNvPr id="4" name="Freeform 3"/>
          <p:cNvSpPr>
            <a:spLocks/>
          </p:cNvSpPr>
          <p:nvPr userDrawn="1"/>
        </p:nvSpPr>
        <p:spPr bwMode="auto">
          <a:xfrm>
            <a:off x="2619600" y="588428"/>
            <a:ext cx="3906900" cy="4066657"/>
          </a:xfrm>
          <a:custGeom>
            <a:avLst/>
            <a:gdLst>
              <a:gd name="T0" fmla="*/ 1414 w 1453"/>
              <a:gd name="T1" fmla="*/ 926 h 1512"/>
              <a:gd name="T2" fmla="*/ 1429 w 1453"/>
              <a:gd name="T3" fmla="*/ 558 h 1512"/>
              <a:gd name="T4" fmla="*/ 1394 w 1453"/>
              <a:gd name="T5" fmla="*/ 444 h 1512"/>
              <a:gd name="T6" fmla="*/ 874 w 1453"/>
              <a:gd name="T7" fmla="*/ 42 h 1512"/>
              <a:gd name="T8" fmla="*/ 305 w 1453"/>
              <a:gd name="T9" fmla="*/ 138 h 1512"/>
              <a:gd name="T10" fmla="*/ 71 w 1453"/>
              <a:gd name="T11" fmla="*/ 383 h 1512"/>
              <a:gd name="T12" fmla="*/ 18 w 1453"/>
              <a:gd name="T13" fmla="*/ 775 h 1512"/>
              <a:gd name="T14" fmla="*/ 86 w 1453"/>
              <a:gd name="T15" fmla="*/ 1025 h 1512"/>
              <a:gd name="T16" fmla="*/ 86 w 1453"/>
              <a:gd name="T17" fmla="*/ 1026 h 1512"/>
              <a:gd name="T18" fmla="*/ 426 w 1453"/>
              <a:gd name="T19" fmla="*/ 1412 h 1512"/>
              <a:gd name="T20" fmla="*/ 978 w 1453"/>
              <a:gd name="T21" fmla="*/ 1433 h 1512"/>
              <a:gd name="T22" fmla="*/ 1414 w 1453"/>
              <a:gd name="T23" fmla="*/ 926 h 1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53" h="1512">
                <a:moveTo>
                  <a:pt x="1414" y="926"/>
                </a:moveTo>
                <a:cubicBezTo>
                  <a:pt x="1447" y="801"/>
                  <a:pt x="1453" y="674"/>
                  <a:pt x="1429" y="558"/>
                </a:cubicBezTo>
                <a:cubicBezTo>
                  <a:pt x="1421" y="519"/>
                  <a:pt x="1409" y="480"/>
                  <a:pt x="1394" y="444"/>
                </a:cubicBezTo>
                <a:cubicBezTo>
                  <a:pt x="1309" y="243"/>
                  <a:pt x="1115" y="93"/>
                  <a:pt x="874" y="42"/>
                </a:cubicBezTo>
                <a:cubicBezTo>
                  <a:pt x="675" y="0"/>
                  <a:pt x="472" y="34"/>
                  <a:pt x="305" y="138"/>
                </a:cubicBezTo>
                <a:cubicBezTo>
                  <a:pt x="199" y="204"/>
                  <a:pt x="118" y="289"/>
                  <a:pt x="71" y="383"/>
                </a:cubicBezTo>
                <a:cubicBezTo>
                  <a:pt x="18" y="489"/>
                  <a:pt x="0" y="624"/>
                  <a:pt x="18" y="775"/>
                </a:cubicBezTo>
                <a:cubicBezTo>
                  <a:pt x="30" y="861"/>
                  <a:pt x="52" y="946"/>
                  <a:pt x="86" y="1025"/>
                </a:cubicBezTo>
                <a:cubicBezTo>
                  <a:pt x="86" y="1026"/>
                  <a:pt x="86" y="1026"/>
                  <a:pt x="86" y="1026"/>
                </a:cubicBezTo>
                <a:cubicBezTo>
                  <a:pt x="159" y="1199"/>
                  <a:pt x="277" y="1333"/>
                  <a:pt x="426" y="1412"/>
                </a:cubicBezTo>
                <a:cubicBezTo>
                  <a:pt x="601" y="1505"/>
                  <a:pt x="797" y="1512"/>
                  <a:pt x="978" y="1433"/>
                </a:cubicBezTo>
                <a:cubicBezTo>
                  <a:pt x="1190" y="1342"/>
                  <a:pt x="1353" y="1152"/>
                  <a:pt x="1414" y="926"/>
                </a:cubicBezTo>
              </a:path>
            </a:pathLst>
          </a:custGeom>
          <a:solidFill>
            <a:srgbClr val="FFFFFF"/>
          </a:solidFill>
          <a:ln w="9525">
            <a:noFill/>
            <a:round/>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5" name="Title 1"/>
          <p:cNvSpPr>
            <a:spLocks noGrp="1"/>
          </p:cNvSpPr>
          <p:nvPr>
            <p:ph type="ctrTitle"/>
          </p:nvPr>
        </p:nvSpPr>
        <p:spPr>
          <a:xfrm>
            <a:off x="2753437" y="2230256"/>
            <a:ext cx="3623480" cy="783000"/>
          </a:xfrm>
        </p:spPr>
        <p:txBody>
          <a:bodyPr anchor="ctr" anchorCtr="0"/>
          <a:lstStyle>
            <a:lvl1pPr algn="ctr">
              <a:lnSpc>
                <a:spcPts val="2700"/>
              </a:lnSpc>
              <a:defRPr sz="2550">
                <a:solidFill>
                  <a:schemeClr val="tx2"/>
                </a:solidFill>
                <a:latin typeface="+mj-lt"/>
              </a:defRPr>
            </a:lvl1pPr>
          </a:lstStyle>
          <a:p>
            <a:r>
              <a:rPr lang="en-US"/>
              <a:t>Click to edit Master title style</a:t>
            </a:r>
            <a:endParaRPr lang="en-GB"/>
          </a:p>
        </p:txBody>
      </p:sp>
    </p:spTree>
    <p:extLst>
      <p:ext uri="{BB962C8B-B14F-4D97-AF65-F5344CB8AC3E}">
        <p14:creationId xmlns:p14="http://schemas.microsoft.com/office/powerpoint/2010/main" val="2405787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Statement and Image  Option1">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73095" y="313537"/>
            <a:ext cx="3681163" cy="858719"/>
          </a:xfrm>
        </p:spPr>
        <p:txBody>
          <a:bodyPr anchor="t" anchorCtr="0"/>
          <a:lstStyle>
            <a:lvl1pPr>
              <a:lnSpc>
                <a:spcPts val="3000"/>
              </a:lnSpc>
              <a:defRPr sz="2700">
                <a:solidFill>
                  <a:schemeClr val="tx2"/>
                </a:solidFill>
                <a:latin typeface="+mj-lt"/>
              </a:defRPr>
            </a:lvl1pPr>
          </a:lstStyle>
          <a:p>
            <a:r>
              <a:rPr lang="en-US"/>
              <a:t>Click to edit Master title style</a:t>
            </a:r>
            <a:endParaRPr lang="en-GB"/>
          </a:p>
        </p:txBody>
      </p:sp>
      <p:sp>
        <p:nvSpPr>
          <p:cNvPr id="3" name="Content Placeholder 2"/>
          <p:cNvSpPr>
            <a:spLocks noGrp="1"/>
          </p:cNvSpPr>
          <p:nvPr>
            <p:ph idx="1"/>
          </p:nvPr>
        </p:nvSpPr>
        <p:spPr>
          <a:xfrm>
            <a:off x="473094" y="1271588"/>
            <a:ext cx="3681163" cy="2343151"/>
          </a:xfrm>
        </p:spPr>
        <p:txBody>
          <a:bodyPr/>
          <a:lstStyle>
            <a:lvl1pPr marL="0" indent="0">
              <a:lnSpc>
                <a:spcPts val="1650"/>
              </a:lnSpc>
              <a:spcAft>
                <a:spcPts val="0"/>
              </a:spcAft>
              <a:buClr>
                <a:schemeClr val="tx1"/>
              </a:buClr>
              <a:buFont typeface="Arial" panose="020B0604020202020204" pitchFamily="34" charset="0"/>
              <a:buNone/>
              <a:defRPr sz="1350" b="0" i="0" kern="0" baseline="0">
                <a:solidFill>
                  <a:srgbClr val="000000"/>
                </a:solidFill>
                <a:latin typeface="+mn-lt"/>
              </a:defRPr>
            </a:lvl1pPr>
            <a:lvl2pPr marL="0" indent="0">
              <a:lnSpc>
                <a:spcPts val="1200"/>
              </a:lnSpc>
              <a:spcBef>
                <a:spcPts val="1276"/>
              </a:spcBef>
              <a:spcAft>
                <a:spcPts val="0"/>
              </a:spcAft>
              <a:buNone/>
              <a:defRPr sz="900" i="1">
                <a:solidFill>
                  <a:srgbClr val="000000"/>
                </a:solidFill>
              </a:defRPr>
            </a:lvl2pPr>
            <a:lvl3pPr marL="494100" indent="-191700">
              <a:defRPr/>
            </a:lvl3pPr>
          </a:lstStyle>
          <a:p>
            <a:pPr lvl="0"/>
            <a:r>
              <a:rPr lang="en-US" dirty="0"/>
              <a:t>Click to edit Master text styles</a:t>
            </a:r>
          </a:p>
        </p:txBody>
      </p:sp>
      <p:sp>
        <p:nvSpPr>
          <p:cNvPr id="6" name="Picture Placeholder 5"/>
          <p:cNvSpPr>
            <a:spLocks noGrp="1"/>
          </p:cNvSpPr>
          <p:nvPr>
            <p:ph type="pic" sz="quarter" idx="10" hasCustomPrompt="1"/>
          </p:nvPr>
        </p:nvSpPr>
        <p:spPr>
          <a:xfrm>
            <a:off x="4581526" y="0"/>
            <a:ext cx="4562475" cy="5143500"/>
          </a:xfrm>
          <a:solidFill>
            <a:srgbClr val="BBBBBB"/>
          </a:solidFill>
        </p:spPr>
        <p:txBody>
          <a:bodyPr vert="horz" lIns="0" tIns="2592000" rIns="0" bIns="0" rtlCol="0">
            <a:noAutofit/>
          </a:bodyPr>
          <a:lstStyle>
            <a:lvl1pPr marL="0" marR="0" indent="0" algn="ctr" defTabSz="685800" rtl="0" eaLnBrk="1" fontAlgn="auto" latinLnBrk="0" hangingPunct="1">
              <a:lnSpc>
                <a:spcPts val="1425"/>
              </a:lnSpc>
              <a:spcBef>
                <a:spcPts val="0"/>
              </a:spcBef>
              <a:spcAft>
                <a:spcPts val="0"/>
              </a:spcAft>
              <a:buClrTx/>
              <a:buSzTx/>
              <a:buFont typeface="Arial" pitchFamily="34" charset="0"/>
              <a:buNone/>
              <a:tabLst/>
              <a:defRPr lang="en-US" sz="825" dirty="0"/>
            </a:lvl1pPr>
          </a:lstStyle>
          <a:p>
            <a:pPr marL="0" marR="0" lvl="0" indent="0" algn="ctr" defTabSz="685800" rtl="0" eaLnBrk="1" fontAlgn="auto" latinLnBrk="0" hangingPunct="1">
              <a:lnSpc>
                <a:spcPts val="1425"/>
              </a:lnSpc>
              <a:spcBef>
                <a:spcPts val="0"/>
              </a:spcBef>
              <a:spcAft>
                <a:spcPts val="0"/>
              </a:spcAft>
              <a:buClrTx/>
              <a:buSzTx/>
              <a:buFont typeface="Arial" pitchFamily="34" charset="0"/>
              <a:buNone/>
              <a:tabLst/>
              <a:defRPr/>
            </a:pPr>
            <a:r>
              <a:rPr lang="en-GB"/>
              <a:t>Insert photographic image</a:t>
            </a:r>
            <a:endParaRPr lang="en-US"/>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67916" y="4782592"/>
            <a:ext cx="694829" cy="211866"/>
          </a:xfrm>
          <a:prstGeom prst="rect">
            <a:avLst/>
          </a:prstGeom>
        </p:spPr>
      </p:pic>
      <p:sp>
        <p:nvSpPr>
          <p:cNvPr id="11" name="Slide Number Placeholder 5"/>
          <p:cNvSpPr>
            <a:spLocks noGrp="1"/>
          </p:cNvSpPr>
          <p:nvPr>
            <p:ph type="sldNum" sz="quarter" idx="4"/>
          </p:nvPr>
        </p:nvSpPr>
        <p:spPr>
          <a:xfrm>
            <a:off x="8539582" y="4886948"/>
            <a:ext cx="124741" cy="82749"/>
          </a:xfrm>
          <a:prstGeom prst="rect">
            <a:avLst/>
          </a:prstGeom>
        </p:spPr>
        <p:txBody>
          <a:bodyPr vert="horz" lIns="0" tIns="0" rIns="0" bIns="0" rtlCol="0" anchor="ctr" anchorCtr="0"/>
          <a:lstStyle>
            <a:lvl1pPr algn="l">
              <a:defRPr sz="600" b="1">
                <a:solidFill>
                  <a:schemeClr val="bg2"/>
                </a:solidFill>
                <a:latin typeface="+mn-lt"/>
                <a:ea typeface="Lato Light" panose="020F0502020204030203" pitchFamily="34" charset="0"/>
                <a:cs typeface="Lato Light" panose="020F0502020204030203" pitchFamily="34" charset="0"/>
              </a:defRPr>
            </a:lvl1pPr>
          </a:lstStyle>
          <a:p>
            <a:fld id="{DDBE135E-2566-4748-853C-8A3B78F0FB00}" type="slidenum">
              <a:rPr lang="en-GB" smtClean="0"/>
              <a:pPr/>
              <a:t>‹#›</a:t>
            </a:fld>
            <a:endParaRPr lang="en-GB" dirty="0"/>
          </a:p>
        </p:txBody>
      </p:sp>
      <p:cxnSp>
        <p:nvCxnSpPr>
          <p:cNvPr id="13" name="Straight Connector 12"/>
          <p:cNvCxnSpPr/>
          <p:nvPr userDrawn="1"/>
        </p:nvCxnSpPr>
        <p:spPr>
          <a:xfrm>
            <a:off x="8506859" y="4890015"/>
            <a:ext cx="0" cy="6480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14" name="Footer Placeholder 3"/>
          <p:cNvSpPr>
            <a:spLocks noGrp="1"/>
          </p:cNvSpPr>
          <p:nvPr>
            <p:ph type="ftr" sz="quarter" idx="3"/>
          </p:nvPr>
        </p:nvSpPr>
        <p:spPr>
          <a:xfrm>
            <a:off x="6686316" y="4886948"/>
            <a:ext cx="1793117" cy="82749"/>
          </a:xfrm>
          <a:prstGeom prst="rect">
            <a:avLst/>
          </a:prstGeom>
        </p:spPr>
        <p:txBody>
          <a:bodyPr vert="horz" lIns="0" tIns="0" rIns="0" bIns="0" rtlCol="0" anchor="ctr"/>
          <a:lstStyle>
            <a:lvl1pPr algn="r">
              <a:defRPr sz="525">
                <a:solidFill>
                  <a:schemeClr val="bg2"/>
                </a:solidFill>
              </a:defRPr>
            </a:lvl1pPr>
          </a:lstStyle>
          <a:p>
            <a:r>
              <a:rPr lang="en-GB"/>
              <a:t>Presentation Title Arial Bold 7 pt</a:t>
            </a:r>
            <a:endParaRPr lang="en-GB" dirty="0"/>
          </a:p>
        </p:txBody>
      </p:sp>
    </p:spTree>
    <p:extLst>
      <p:ext uri="{BB962C8B-B14F-4D97-AF65-F5344CB8AC3E}">
        <p14:creationId xmlns:p14="http://schemas.microsoft.com/office/powerpoint/2010/main" val="35983083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Statement and Image Option2">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73094" y="313537"/>
            <a:ext cx="4470150" cy="858719"/>
          </a:xfrm>
        </p:spPr>
        <p:txBody>
          <a:bodyPr anchor="t" anchorCtr="0"/>
          <a:lstStyle>
            <a:lvl1pPr>
              <a:lnSpc>
                <a:spcPts val="3000"/>
              </a:lnSpc>
              <a:defRPr sz="2700">
                <a:solidFill>
                  <a:schemeClr val="tx2"/>
                </a:solidFill>
                <a:latin typeface="+mj-lt"/>
              </a:defRPr>
            </a:lvl1pPr>
          </a:lstStyle>
          <a:p>
            <a:r>
              <a:rPr lang="en-US"/>
              <a:t>Click to edit Master title style</a:t>
            </a:r>
            <a:endParaRPr lang="en-GB"/>
          </a:p>
        </p:txBody>
      </p:sp>
      <p:sp>
        <p:nvSpPr>
          <p:cNvPr id="3" name="Content Placeholder 2"/>
          <p:cNvSpPr>
            <a:spLocks noGrp="1"/>
          </p:cNvSpPr>
          <p:nvPr>
            <p:ph idx="1"/>
          </p:nvPr>
        </p:nvSpPr>
        <p:spPr>
          <a:xfrm>
            <a:off x="473094" y="1271588"/>
            <a:ext cx="4511674" cy="2343151"/>
          </a:xfrm>
        </p:spPr>
        <p:txBody>
          <a:bodyPr/>
          <a:lstStyle>
            <a:lvl1pPr marL="0" indent="0">
              <a:lnSpc>
                <a:spcPts val="1650"/>
              </a:lnSpc>
              <a:spcAft>
                <a:spcPts val="0"/>
              </a:spcAft>
              <a:buClr>
                <a:schemeClr val="tx1"/>
              </a:buClr>
              <a:buFont typeface="Arial" panose="020B0604020202020204" pitchFamily="34" charset="0"/>
              <a:buNone/>
              <a:defRPr sz="1350" b="0" i="0" kern="0" baseline="0">
                <a:solidFill>
                  <a:srgbClr val="000000"/>
                </a:solidFill>
                <a:latin typeface="+mn-lt"/>
              </a:defRPr>
            </a:lvl1pPr>
            <a:lvl2pPr marL="0" indent="0">
              <a:lnSpc>
                <a:spcPts val="1200"/>
              </a:lnSpc>
              <a:spcBef>
                <a:spcPts val="1276"/>
              </a:spcBef>
              <a:spcAft>
                <a:spcPts val="0"/>
              </a:spcAft>
              <a:buNone/>
              <a:defRPr sz="900" i="1">
                <a:solidFill>
                  <a:srgbClr val="000000"/>
                </a:solidFill>
              </a:defRPr>
            </a:lvl2pPr>
            <a:lvl3pPr marL="494100" indent="-191700">
              <a:defRPr/>
            </a:lvl3pPr>
          </a:lstStyle>
          <a:p>
            <a:pPr lvl="0"/>
            <a:r>
              <a:rPr lang="en-US" dirty="0"/>
              <a:t>Click to edit Master text styles</a:t>
            </a:r>
          </a:p>
        </p:txBody>
      </p:sp>
      <p:sp>
        <p:nvSpPr>
          <p:cNvPr id="6" name="Picture Placeholder 5"/>
          <p:cNvSpPr>
            <a:spLocks noGrp="1"/>
          </p:cNvSpPr>
          <p:nvPr>
            <p:ph type="pic" sz="quarter" idx="10" hasCustomPrompt="1"/>
          </p:nvPr>
        </p:nvSpPr>
        <p:spPr>
          <a:xfrm>
            <a:off x="5876926" y="0"/>
            <a:ext cx="3267075" cy="5143500"/>
          </a:xfrm>
          <a:solidFill>
            <a:srgbClr val="BBBBBB"/>
          </a:solidFill>
        </p:spPr>
        <p:txBody>
          <a:bodyPr vert="horz" lIns="0" tIns="2592000" rIns="0" bIns="0" rtlCol="0">
            <a:noAutofit/>
          </a:bodyPr>
          <a:lstStyle>
            <a:lvl1pPr marL="0" marR="0" indent="0" algn="ctr" defTabSz="685800" rtl="0" eaLnBrk="1" fontAlgn="auto" latinLnBrk="0" hangingPunct="1">
              <a:lnSpc>
                <a:spcPts val="1425"/>
              </a:lnSpc>
              <a:spcBef>
                <a:spcPts val="0"/>
              </a:spcBef>
              <a:spcAft>
                <a:spcPts val="0"/>
              </a:spcAft>
              <a:buClrTx/>
              <a:buSzTx/>
              <a:buFont typeface="Arial" pitchFamily="34" charset="0"/>
              <a:buNone/>
              <a:tabLst/>
              <a:defRPr lang="en-US" sz="825" dirty="0"/>
            </a:lvl1pPr>
          </a:lstStyle>
          <a:p>
            <a:pPr marL="0" marR="0" lvl="0" indent="0" algn="ctr" defTabSz="685800" rtl="0" eaLnBrk="1" fontAlgn="auto" latinLnBrk="0" hangingPunct="1">
              <a:lnSpc>
                <a:spcPts val="1425"/>
              </a:lnSpc>
              <a:spcBef>
                <a:spcPts val="0"/>
              </a:spcBef>
              <a:spcAft>
                <a:spcPts val="0"/>
              </a:spcAft>
              <a:buClrTx/>
              <a:buSzTx/>
              <a:buFont typeface="Arial" pitchFamily="34" charset="0"/>
              <a:buNone/>
              <a:tabLst/>
              <a:defRPr/>
            </a:pPr>
            <a:r>
              <a:rPr lang="en-GB"/>
              <a:t>Insert photographic image</a:t>
            </a:r>
            <a:endParaRPr lang="en-US"/>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66957" y="4782592"/>
            <a:ext cx="694829" cy="211866"/>
          </a:xfrm>
          <a:prstGeom prst="rect">
            <a:avLst/>
          </a:prstGeom>
        </p:spPr>
      </p:pic>
      <p:sp>
        <p:nvSpPr>
          <p:cNvPr id="13" name="Slide Number Placeholder 5"/>
          <p:cNvSpPr>
            <a:spLocks noGrp="1"/>
          </p:cNvSpPr>
          <p:nvPr>
            <p:ph type="sldNum" sz="quarter" idx="4"/>
          </p:nvPr>
        </p:nvSpPr>
        <p:spPr>
          <a:xfrm>
            <a:off x="8539582" y="4886948"/>
            <a:ext cx="124741" cy="82749"/>
          </a:xfrm>
          <a:prstGeom prst="rect">
            <a:avLst/>
          </a:prstGeom>
        </p:spPr>
        <p:txBody>
          <a:bodyPr vert="horz" lIns="0" tIns="0" rIns="0" bIns="0" rtlCol="0" anchor="ctr" anchorCtr="0"/>
          <a:lstStyle>
            <a:lvl1pPr algn="l">
              <a:defRPr sz="600" b="1">
                <a:solidFill>
                  <a:schemeClr val="bg2"/>
                </a:solidFill>
                <a:latin typeface="+mn-lt"/>
                <a:ea typeface="Lato Light" panose="020F0502020204030203" pitchFamily="34" charset="0"/>
                <a:cs typeface="Lato Light" panose="020F0502020204030203" pitchFamily="34" charset="0"/>
              </a:defRPr>
            </a:lvl1pPr>
          </a:lstStyle>
          <a:p>
            <a:fld id="{DDBE135E-2566-4748-853C-8A3B78F0FB00}" type="slidenum">
              <a:rPr lang="en-GB" smtClean="0"/>
              <a:pPr/>
              <a:t>‹#›</a:t>
            </a:fld>
            <a:endParaRPr lang="en-GB" dirty="0"/>
          </a:p>
        </p:txBody>
      </p:sp>
      <p:cxnSp>
        <p:nvCxnSpPr>
          <p:cNvPr id="9" name="Straight Connector 8"/>
          <p:cNvCxnSpPr/>
          <p:nvPr userDrawn="1"/>
        </p:nvCxnSpPr>
        <p:spPr>
          <a:xfrm>
            <a:off x="8506859" y="4890015"/>
            <a:ext cx="0" cy="6480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10" name="Footer Placeholder 3"/>
          <p:cNvSpPr>
            <a:spLocks noGrp="1"/>
          </p:cNvSpPr>
          <p:nvPr>
            <p:ph type="ftr" sz="quarter" idx="3"/>
          </p:nvPr>
        </p:nvSpPr>
        <p:spPr>
          <a:xfrm>
            <a:off x="6686316" y="4886948"/>
            <a:ext cx="1793117" cy="82749"/>
          </a:xfrm>
          <a:prstGeom prst="rect">
            <a:avLst/>
          </a:prstGeom>
        </p:spPr>
        <p:txBody>
          <a:bodyPr vert="horz" lIns="0" tIns="0" rIns="0" bIns="0" rtlCol="0" anchor="ctr"/>
          <a:lstStyle>
            <a:lvl1pPr algn="r">
              <a:defRPr sz="525">
                <a:solidFill>
                  <a:schemeClr val="bg2"/>
                </a:solidFill>
              </a:defRPr>
            </a:lvl1pPr>
          </a:lstStyle>
          <a:p>
            <a:r>
              <a:rPr lang="en-GB"/>
              <a:t>Presentation Title Arial Bold 7 pt</a:t>
            </a:r>
            <a:endParaRPr lang="en-GB" dirty="0"/>
          </a:p>
        </p:txBody>
      </p:sp>
    </p:spTree>
    <p:extLst>
      <p:ext uri="{BB962C8B-B14F-4D97-AF65-F5344CB8AC3E}">
        <p14:creationId xmlns:p14="http://schemas.microsoft.com/office/powerpoint/2010/main" val="1177686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Statement and Image Option3">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73094" y="313537"/>
            <a:ext cx="3681163" cy="858719"/>
          </a:xfrm>
        </p:spPr>
        <p:txBody>
          <a:bodyPr anchor="t" anchorCtr="0"/>
          <a:lstStyle>
            <a:lvl1pPr>
              <a:lnSpc>
                <a:spcPts val="3000"/>
              </a:lnSpc>
              <a:defRPr sz="2700">
                <a:solidFill>
                  <a:schemeClr val="tx2"/>
                </a:solidFill>
                <a:latin typeface="+mj-lt"/>
              </a:defRPr>
            </a:lvl1pPr>
          </a:lstStyle>
          <a:p>
            <a:r>
              <a:rPr lang="en-US"/>
              <a:t>Click to edit Master title style</a:t>
            </a:r>
            <a:endParaRPr lang="en-GB"/>
          </a:p>
        </p:txBody>
      </p:sp>
      <p:sp>
        <p:nvSpPr>
          <p:cNvPr id="3" name="Content Placeholder 2"/>
          <p:cNvSpPr>
            <a:spLocks noGrp="1"/>
          </p:cNvSpPr>
          <p:nvPr>
            <p:ph idx="1"/>
          </p:nvPr>
        </p:nvSpPr>
        <p:spPr>
          <a:xfrm>
            <a:off x="473094" y="1271588"/>
            <a:ext cx="3681163" cy="2343151"/>
          </a:xfrm>
        </p:spPr>
        <p:txBody>
          <a:bodyPr/>
          <a:lstStyle>
            <a:lvl1pPr marL="0" indent="0">
              <a:lnSpc>
                <a:spcPts val="1650"/>
              </a:lnSpc>
              <a:spcAft>
                <a:spcPts val="0"/>
              </a:spcAft>
              <a:buClr>
                <a:schemeClr val="tx1"/>
              </a:buClr>
              <a:buFont typeface="Arial" panose="020B0604020202020204" pitchFamily="34" charset="0"/>
              <a:buNone/>
              <a:defRPr sz="1350" b="0" i="0" kern="0" baseline="0">
                <a:solidFill>
                  <a:srgbClr val="000000"/>
                </a:solidFill>
                <a:latin typeface="+mn-lt"/>
              </a:defRPr>
            </a:lvl1pPr>
            <a:lvl2pPr marL="0" indent="0">
              <a:lnSpc>
                <a:spcPts val="1200"/>
              </a:lnSpc>
              <a:spcBef>
                <a:spcPts val="1276"/>
              </a:spcBef>
              <a:spcAft>
                <a:spcPts val="0"/>
              </a:spcAft>
              <a:buNone/>
              <a:defRPr sz="900" i="1">
                <a:solidFill>
                  <a:srgbClr val="000000"/>
                </a:solidFill>
              </a:defRPr>
            </a:lvl2pPr>
            <a:lvl3pPr marL="494100" indent="-191700">
              <a:defRPr/>
            </a:lvl3pPr>
          </a:lstStyle>
          <a:p>
            <a:pPr lvl="0"/>
            <a:r>
              <a:rPr lang="en-US" dirty="0"/>
              <a:t>Click to edit Master text styles</a:t>
            </a:r>
          </a:p>
        </p:txBody>
      </p:sp>
      <p:sp>
        <p:nvSpPr>
          <p:cNvPr id="6" name="Picture Placeholder 5"/>
          <p:cNvSpPr>
            <a:spLocks noGrp="1"/>
          </p:cNvSpPr>
          <p:nvPr>
            <p:ph type="pic" sz="quarter" idx="10" hasCustomPrompt="1"/>
          </p:nvPr>
        </p:nvSpPr>
        <p:spPr>
          <a:xfrm>
            <a:off x="4581526" y="0"/>
            <a:ext cx="4562475" cy="5143500"/>
          </a:xfrm>
          <a:solidFill>
            <a:srgbClr val="BBBBBB"/>
          </a:solidFill>
        </p:spPr>
        <p:txBody>
          <a:bodyPr vert="horz" lIns="0" tIns="2592000" rIns="0" bIns="0" rtlCol="0">
            <a:noAutofit/>
          </a:bodyPr>
          <a:lstStyle>
            <a:lvl1pPr marL="0" marR="0" indent="0" algn="ctr" defTabSz="685800" rtl="0" eaLnBrk="1" fontAlgn="auto" latinLnBrk="0" hangingPunct="1">
              <a:lnSpc>
                <a:spcPts val="1425"/>
              </a:lnSpc>
              <a:spcBef>
                <a:spcPts val="0"/>
              </a:spcBef>
              <a:spcAft>
                <a:spcPts val="0"/>
              </a:spcAft>
              <a:buClrTx/>
              <a:buSzTx/>
              <a:buFont typeface="Arial" pitchFamily="34" charset="0"/>
              <a:buNone/>
              <a:tabLst/>
              <a:defRPr lang="en-US" sz="825" dirty="0"/>
            </a:lvl1pPr>
          </a:lstStyle>
          <a:p>
            <a:pPr marL="0" marR="0" lvl="0" indent="0" algn="ctr" defTabSz="685800" rtl="0" eaLnBrk="1" fontAlgn="auto" latinLnBrk="0" hangingPunct="1">
              <a:lnSpc>
                <a:spcPts val="1425"/>
              </a:lnSpc>
              <a:spcBef>
                <a:spcPts val="0"/>
              </a:spcBef>
              <a:spcAft>
                <a:spcPts val="0"/>
              </a:spcAft>
              <a:buClrTx/>
              <a:buSzTx/>
              <a:buFont typeface="Arial" pitchFamily="34" charset="0"/>
              <a:buNone/>
              <a:tabLst/>
              <a:defRPr/>
            </a:pPr>
            <a:r>
              <a:rPr lang="en-GB"/>
              <a:t>Insert photographic image</a:t>
            </a:r>
            <a:endParaRPr lang="en-US"/>
          </a:p>
        </p:txBody>
      </p:sp>
      <p:sp>
        <p:nvSpPr>
          <p:cNvPr id="7" name="Text Placeholder 6"/>
          <p:cNvSpPr>
            <a:spLocks noGrp="1"/>
          </p:cNvSpPr>
          <p:nvPr>
            <p:ph type="body" sz="quarter" idx="11"/>
          </p:nvPr>
        </p:nvSpPr>
        <p:spPr>
          <a:xfrm>
            <a:off x="476019" y="4379119"/>
            <a:ext cx="3678238" cy="342900"/>
          </a:xfrm>
        </p:spPr>
        <p:txBody>
          <a:bodyPr/>
          <a:lstStyle>
            <a:lvl1pPr>
              <a:lnSpc>
                <a:spcPts val="975"/>
              </a:lnSpc>
              <a:spcAft>
                <a:spcPts val="0"/>
              </a:spcAft>
              <a:defRPr sz="825">
                <a:solidFill>
                  <a:schemeClr val="tx2"/>
                </a:solidFill>
              </a:defRPr>
            </a:lvl1pPr>
          </a:lstStyle>
          <a:p>
            <a:pPr lvl="0"/>
            <a:r>
              <a:rPr lang="en-US" dirty="0"/>
              <a:t>Click to edit Master text styles</a:t>
            </a:r>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66957" y="4782592"/>
            <a:ext cx="694829" cy="211866"/>
          </a:xfrm>
          <a:prstGeom prst="rect">
            <a:avLst/>
          </a:prstGeom>
        </p:spPr>
      </p:pic>
      <p:sp>
        <p:nvSpPr>
          <p:cNvPr id="12" name="Slide Number Placeholder 5"/>
          <p:cNvSpPr>
            <a:spLocks noGrp="1"/>
          </p:cNvSpPr>
          <p:nvPr>
            <p:ph type="sldNum" sz="quarter" idx="4"/>
          </p:nvPr>
        </p:nvSpPr>
        <p:spPr>
          <a:xfrm>
            <a:off x="8539582" y="4886948"/>
            <a:ext cx="124741" cy="82749"/>
          </a:xfrm>
          <a:prstGeom prst="rect">
            <a:avLst/>
          </a:prstGeom>
        </p:spPr>
        <p:txBody>
          <a:bodyPr vert="horz" lIns="0" tIns="0" rIns="0" bIns="0" rtlCol="0" anchor="ctr" anchorCtr="0"/>
          <a:lstStyle>
            <a:lvl1pPr algn="l">
              <a:defRPr sz="600" b="1">
                <a:solidFill>
                  <a:schemeClr val="bg2"/>
                </a:solidFill>
                <a:latin typeface="+mn-lt"/>
                <a:ea typeface="Lato Light" panose="020F0502020204030203" pitchFamily="34" charset="0"/>
                <a:cs typeface="Lato Light" panose="020F0502020204030203" pitchFamily="34" charset="0"/>
              </a:defRPr>
            </a:lvl1pPr>
          </a:lstStyle>
          <a:p>
            <a:fld id="{DDBE135E-2566-4748-853C-8A3B78F0FB00}" type="slidenum">
              <a:rPr lang="en-GB" smtClean="0"/>
              <a:pPr/>
              <a:t>‹#›</a:t>
            </a:fld>
            <a:endParaRPr lang="en-GB" dirty="0"/>
          </a:p>
        </p:txBody>
      </p:sp>
      <p:cxnSp>
        <p:nvCxnSpPr>
          <p:cNvPr id="14" name="Straight Connector 13"/>
          <p:cNvCxnSpPr/>
          <p:nvPr userDrawn="1"/>
        </p:nvCxnSpPr>
        <p:spPr>
          <a:xfrm>
            <a:off x="8506859" y="4890015"/>
            <a:ext cx="0" cy="6480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15" name="Footer Placeholder 3"/>
          <p:cNvSpPr>
            <a:spLocks noGrp="1"/>
          </p:cNvSpPr>
          <p:nvPr>
            <p:ph type="ftr" sz="quarter" idx="3"/>
          </p:nvPr>
        </p:nvSpPr>
        <p:spPr>
          <a:xfrm>
            <a:off x="6686316" y="4886948"/>
            <a:ext cx="1793117" cy="82749"/>
          </a:xfrm>
          <a:prstGeom prst="rect">
            <a:avLst/>
          </a:prstGeom>
        </p:spPr>
        <p:txBody>
          <a:bodyPr vert="horz" lIns="0" tIns="0" rIns="0" bIns="0" rtlCol="0" anchor="ctr"/>
          <a:lstStyle>
            <a:lvl1pPr algn="r">
              <a:defRPr sz="525">
                <a:solidFill>
                  <a:schemeClr val="bg2"/>
                </a:solidFill>
              </a:defRPr>
            </a:lvl1pPr>
          </a:lstStyle>
          <a:p>
            <a:r>
              <a:rPr lang="en-GB"/>
              <a:t>Presentation Title Arial Bold 7 pt</a:t>
            </a:r>
            <a:endParaRPr lang="en-GB" dirty="0"/>
          </a:p>
        </p:txBody>
      </p:sp>
    </p:spTree>
    <p:extLst>
      <p:ext uri="{BB962C8B-B14F-4D97-AF65-F5344CB8AC3E}">
        <p14:creationId xmlns:p14="http://schemas.microsoft.com/office/powerpoint/2010/main" val="4063974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3823434-19E5-7244-957A-48409271A875}"/>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a:xfrm>
            <a:off x="1138620" y="-78830"/>
            <a:ext cx="7548179" cy="560552"/>
          </a:xfrm>
          <a:prstGeom prst="rect">
            <a:avLst/>
          </a:prstGeom>
        </p:spPr>
        <p:txBody>
          <a:bodyPr>
            <a:noAutofit/>
          </a:bodyPr>
          <a:lstStyle>
            <a:lvl1pPr algn="l">
              <a:defRPr sz="3600">
                <a:solidFill>
                  <a:srgbClr val="FFFFFF"/>
                </a:solidFill>
              </a:defRPr>
            </a:lvl1pPr>
          </a:lstStyle>
          <a:p>
            <a:r>
              <a:rPr lang="en-US" dirty="0"/>
              <a:t>Click to edit Master title style</a:t>
            </a:r>
          </a:p>
        </p:txBody>
      </p:sp>
      <p:sp>
        <p:nvSpPr>
          <p:cNvPr id="3" name="Content Placeholder 2"/>
          <p:cNvSpPr>
            <a:spLocks noGrp="1"/>
          </p:cNvSpPr>
          <p:nvPr>
            <p:ph idx="1"/>
          </p:nvPr>
        </p:nvSpPr>
        <p:spPr>
          <a:xfrm>
            <a:off x="1147379" y="814771"/>
            <a:ext cx="6839712" cy="3547021"/>
          </a:xfrm>
        </p:spPr>
        <p:txBody>
          <a:bodyPr>
            <a:noAutofit/>
          </a:bodyPr>
          <a:lstStyle>
            <a:lvl1pPr>
              <a:defRPr sz="22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4277793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Statement and Image Option4">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73093" y="313537"/>
            <a:ext cx="4517775" cy="858719"/>
          </a:xfrm>
        </p:spPr>
        <p:txBody>
          <a:bodyPr anchor="t" anchorCtr="0"/>
          <a:lstStyle>
            <a:lvl1pPr>
              <a:lnSpc>
                <a:spcPts val="3000"/>
              </a:lnSpc>
              <a:defRPr sz="2700">
                <a:solidFill>
                  <a:schemeClr val="tx2"/>
                </a:solidFill>
                <a:latin typeface="+mj-lt"/>
              </a:defRPr>
            </a:lvl1pPr>
          </a:lstStyle>
          <a:p>
            <a:r>
              <a:rPr lang="en-US"/>
              <a:t>Click to edit Master title style</a:t>
            </a:r>
            <a:endParaRPr lang="en-GB"/>
          </a:p>
        </p:txBody>
      </p:sp>
      <p:sp>
        <p:nvSpPr>
          <p:cNvPr id="3" name="Content Placeholder 2"/>
          <p:cNvSpPr>
            <a:spLocks noGrp="1"/>
          </p:cNvSpPr>
          <p:nvPr>
            <p:ph idx="1"/>
          </p:nvPr>
        </p:nvSpPr>
        <p:spPr>
          <a:xfrm>
            <a:off x="473093" y="1271588"/>
            <a:ext cx="4517775" cy="2343151"/>
          </a:xfrm>
        </p:spPr>
        <p:txBody>
          <a:bodyPr/>
          <a:lstStyle>
            <a:lvl1pPr marL="0" indent="0">
              <a:lnSpc>
                <a:spcPts val="1650"/>
              </a:lnSpc>
              <a:spcAft>
                <a:spcPts val="0"/>
              </a:spcAft>
              <a:buClr>
                <a:schemeClr val="tx1"/>
              </a:buClr>
              <a:buFont typeface="Arial" panose="020B0604020202020204" pitchFamily="34" charset="0"/>
              <a:buNone/>
              <a:defRPr sz="1350" b="0" i="0" kern="0" baseline="0">
                <a:solidFill>
                  <a:srgbClr val="000000"/>
                </a:solidFill>
                <a:latin typeface="+mn-lt"/>
              </a:defRPr>
            </a:lvl1pPr>
            <a:lvl2pPr marL="0" indent="0">
              <a:lnSpc>
                <a:spcPts val="1200"/>
              </a:lnSpc>
              <a:spcBef>
                <a:spcPts val="1276"/>
              </a:spcBef>
              <a:spcAft>
                <a:spcPts val="0"/>
              </a:spcAft>
              <a:buNone/>
              <a:defRPr sz="900" i="1">
                <a:solidFill>
                  <a:srgbClr val="000000"/>
                </a:solidFill>
              </a:defRPr>
            </a:lvl2pPr>
            <a:lvl3pPr marL="494100" indent="-191700">
              <a:defRPr/>
            </a:lvl3pPr>
          </a:lstStyle>
          <a:p>
            <a:pPr lvl="0"/>
            <a:r>
              <a:rPr lang="en-US" dirty="0"/>
              <a:t>Click to edit Master text styles</a:t>
            </a:r>
          </a:p>
        </p:txBody>
      </p:sp>
      <p:sp>
        <p:nvSpPr>
          <p:cNvPr id="6" name="Picture Placeholder 5"/>
          <p:cNvSpPr>
            <a:spLocks noGrp="1"/>
          </p:cNvSpPr>
          <p:nvPr>
            <p:ph type="pic" sz="quarter" idx="10" hasCustomPrompt="1"/>
          </p:nvPr>
        </p:nvSpPr>
        <p:spPr>
          <a:xfrm>
            <a:off x="5867400" y="0"/>
            <a:ext cx="3276600" cy="5143500"/>
          </a:xfrm>
          <a:solidFill>
            <a:srgbClr val="BBBBBB"/>
          </a:solidFill>
        </p:spPr>
        <p:txBody>
          <a:bodyPr vert="horz" lIns="0" tIns="2592000" rIns="0" bIns="0" rtlCol="0">
            <a:noAutofit/>
          </a:bodyPr>
          <a:lstStyle>
            <a:lvl1pPr marL="0" marR="0" indent="0" algn="ctr" defTabSz="685800" rtl="0" eaLnBrk="1" fontAlgn="auto" latinLnBrk="0" hangingPunct="1">
              <a:lnSpc>
                <a:spcPts val="1425"/>
              </a:lnSpc>
              <a:spcBef>
                <a:spcPts val="0"/>
              </a:spcBef>
              <a:spcAft>
                <a:spcPts val="0"/>
              </a:spcAft>
              <a:buClrTx/>
              <a:buSzTx/>
              <a:buFont typeface="Arial" pitchFamily="34" charset="0"/>
              <a:buNone/>
              <a:tabLst/>
              <a:defRPr lang="en-US" sz="825" dirty="0"/>
            </a:lvl1pPr>
          </a:lstStyle>
          <a:p>
            <a:pPr marL="0" marR="0" lvl="0" indent="0" algn="ctr" defTabSz="685800" rtl="0" eaLnBrk="1" fontAlgn="auto" latinLnBrk="0" hangingPunct="1">
              <a:lnSpc>
                <a:spcPts val="1425"/>
              </a:lnSpc>
              <a:spcBef>
                <a:spcPts val="0"/>
              </a:spcBef>
              <a:spcAft>
                <a:spcPts val="0"/>
              </a:spcAft>
              <a:buClrTx/>
              <a:buSzTx/>
              <a:buFont typeface="Arial" pitchFamily="34" charset="0"/>
              <a:buNone/>
              <a:tabLst/>
              <a:defRPr/>
            </a:pPr>
            <a:r>
              <a:rPr lang="en-GB"/>
              <a:t>Insert photographic image</a:t>
            </a:r>
            <a:endParaRPr lang="en-US"/>
          </a:p>
        </p:txBody>
      </p:sp>
      <p:sp>
        <p:nvSpPr>
          <p:cNvPr id="7" name="Text Placeholder 6"/>
          <p:cNvSpPr>
            <a:spLocks noGrp="1"/>
          </p:cNvSpPr>
          <p:nvPr>
            <p:ph type="body" sz="quarter" idx="11"/>
          </p:nvPr>
        </p:nvSpPr>
        <p:spPr>
          <a:xfrm>
            <a:off x="476019" y="4379119"/>
            <a:ext cx="3581400" cy="342900"/>
          </a:xfrm>
        </p:spPr>
        <p:txBody>
          <a:bodyPr/>
          <a:lstStyle>
            <a:lvl1pPr>
              <a:lnSpc>
                <a:spcPts val="975"/>
              </a:lnSpc>
              <a:spcAft>
                <a:spcPts val="0"/>
              </a:spcAft>
              <a:defRPr sz="825">
                <a:solidFill>
                  <a:schemeClr val="tx2"/>
                </a:solidFill>
              </a:defRPr>
            </a:lvl1pPr>
          </a:lstStyle>
          <a:p>
            <a:pPr lvl="0"/>
            <a:r>
              <a:rPr lang="en-US"/>
              <a:t>Click to edit Master text styles</a:t>
            </a:r>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66957" y="4782592"/>
            <a:ext cx="694829" cy="211866"/>
          </a:xfrm>
          <a:prstGeom prst="rect">
            <a:avLst/>
          </a:prstGeom>
        </p:spPr>
      </p:pic>
      <p:sp>
        <p:nvSpPr>
          <p:cNvPr id="12" name="Slide Number Placeholder 5"/>
          <p:cNvSpPr>
            <a:spLocks noGrp="1"/>
          </p:cNvSpPr>
          <p:nvPr>
            <p:ph type="sldNum" sz="quarter" idx="4"/>
          </p:nvPr>
        </p:nvSpPr>
        <p:spPr>
          <a:xfrm>
            <a:off x="8539582" y="4886948"/>
            <a:ext cx="124741" cy="82749"/>
          </a:xfrm>
          <a:prstGeom prst="rect">
            <a:avLst/>
          </a:prstGeom>
        </p:spPr>
        <p:txBody>
          <a:bodyPr vert="horz" lIns="0" tIns="0" rIns="0" bIns="0" rtlCol="0" anchor="ctr" anchorCtr="0"/>
          <a:lstStyle>
            <a:lvl1pPr algn="l">
              <a:defRPr sz="600" b="1">
                <a:solidFill>
                  <a:schemeClr val="bg2"/>
                </a:solidFill>
                <a:latin typeface="+mn-lt"/>
                <a:ea typeface="Lato Light" panose="020F0502020204030203" pitchFamily="34" charset="0"/>
                <a:cs typeface="Lato Light" panose="020F0502020204030203" pitchFamily="34" charset="0"/>
              </a:defRPr>
            </a:lvl1pPr>
          </a:lstStyle>
          <a:p>
            <a:fld id="{DDBE135E-2566-4748-853C-8A3B78F0FB00}" type="slidenum">
              <a:rPr lang="en-GB" smtClean="0"/>
              <a:pPr/>
              <a:t>‹#›</a:t>
            </a:fld>
            <a:endParaRPr lang="en-GB" dirty="0"/>
          </a:p>
        </p:txBody>
      </p:sp>
      <p:cxnSp>
        <p:nvCxnSpPr>
          <p:cNvPr id="14" name="Straight Connector 13"/>
          <p:cNvCxnSpPr/>
          <p:nvPr userDrawn="1"/>
        </p:nvCxnSpPr>
        <p:spPr>
          <a:xfrm>
            <a:off x="8506859" y="4890015"/>
            <a:ext cx="0" cy="6480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15" name="Footer Placeholder 3"/>
          <p:cNvSpPr>
            <a:spLocks noGrp="1"/>
          </p:cNvSpPr>
          <p:nvPr>
            <p:ph type="ftr" sz="quarter" idx="3"/>
          </p:nvPr>
        </p:nvSpPr>
        <p:spPr>
          <a:xfrm>
            <a:off x="6686316" y="4886948"/>
            <a:ext cx="1793117" cy="82749"/>
          </a:xfrm>
          <a:prstGeom prst="rect">
            <a:avLst/>
          </a:prstGeom>
        </p:spPr>
        <p:txBody>
          <a:bodyPr vert="horz" lIns="0" tIns="0" rIns="0" bIns="0" rtlCol="0" anchor="ctr"/>
          <a:lstStyle>
            <a:lvl1pPr algn="r">
              <a:defRPr sz="525">
                <a:solidFill>
                  <a:schemeClr val="bg2"/>
                </a:solidFill>
              </a:defRPr>
            </a:lvl1pPr>
          </a:lstStyle>
          <a:p>
            <a:r>
              <a:rPr lang="en-GB"/>
              <a:t>Presentation Title Arial Bold 7 pt</a:t>
            </a:r>
            <a:endParaRPr lang="en-GB" dirty="0"/>
          </a:p>
        </p:txBody>
      </p:sp>
    </p:spTree>
    <p:extLst>
      <p:ext uri="{BB962C8B-B14F-4D97-AF65-F5344CB8AC3E}">
        <p14:creationId xmlns:p14="http://schemas.microsoft.com/office/powerpoint/2010/main" val="34964352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Statement and Image Option5">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698874" y="313537"/>
            <a:ext cx="4965448" cy="858719"/>
          </a:xfrm>
        </p:spPr>
        <p:txBody>
          <a:bodyPr anchor="t" anchorCtr="0"/>
          <a:lstStyle>
            <a:lvl1pPr>
              <a:lnSpc>
                <a:spcPts val="3000"/>
              </a:lnSpc>
              <a:defRPr sz="2700">
                <a:solidFill>
                  <a:schemeClr val="tx2"/>
                </a:solidFill>
                <a:latin typeface="+mj-lt"/>
              </a:defRPr>
            </a:lvl1pPr>
          </a:lstStyle>
          <a:p>
            <a:r>
              <a:rPr lang="en-US"/>
              <a:t>Click to edit Master title style</a:t>
            </a:r>
            <a:endParaRPr lang="en-GB"/>
          </a:p>
        </p:txBody>
      </p:sp>
      <p:sp>
        <p:nvSpPr>
          <p:cNvPr id="3" name="Content Placeholder 2"/>
          <p:cNvSpPr>
            <a:spLocks noGrp="1"/>
          </p:cNvSpPr>
          <p:nvPr>
            <p:ph idx="1"/>
          </p:nvPr>
        </p:nvSpPr>
        <p:spPr>
          <a:xfrm>
            <a:off x="3698876" y="1271588"/>
            <a:ext cx="4977210" cy="2343151"/>
          </a:xfrm>
        </p:spPr>
        <p:txBody>
          <a:bodyPr/>
          <a:lstStyle>
            <a:lvl1pPr marL="0" indent="0">
              <a:lnSpc>
                <a:spcPts val="1650"/>
              </a:lnSpc>
              <a:spcAft>
                <a:spcPts val="0"/>
              </a:spcAft>
              <a:buClr>
                <a:schemeClr val="tx1"/>
              </a:buClr>
              <a:buFont typeface="Arial" panose="020B0604020202020204" pitchFamily="34" charset="0"/>
              <a:buNone/>
              <a:defRPr sz="1350" b="0" i="0" kern="0" baseline="0">
                <a:solidFill>
                  <a:srgbClr val="000000"/>
                </a:solidFill>
                <a:latin typeface="+mn-lt"/>
              </a:defRPr>
            </a:lvl1pPr>
            <a:lvl2pPr marL="0" indent="0">
              <a:lnSpc>
                <a:spcPts val="1200"/>
              </a:lnSpc>
              <a:spcBef>
                <a:spcPts val="1276"/>
              </a:spcBef>
              <a:spcAft>
                <a:spcPts val="0"/>
              </a:spcAft>
              <a:buNone/>
              <a:defRPr sz="900" i="1">
                <a:solidFill>
                  <a:srgbClr val="000000"/>
                </a:solidFill>
              </a:defRPr>
            </a:lvl2pPr>
            <a:lvl3pPr marL="494100" indent="-191700">
              <a:defRPr/>
            </a:lvl3pPr>
          </a:lstStyle>
          <a:p>
            <a:pPr lvl="0"/>
            <a:r>
              <a:rPr lang="en-US" dirty="0"/>
              <a:t>Click to edit Master text styles</a:t>
            </a:r>
          </a:p>
        </p:txBody>
      </p:sp>
      <p:sp>
        <p:nvSpPr>
          <p:cNvPr id="6" name="Picture Placeholder 5"/>
          <p:cNvSpPr>
            <a:spLocks noGrp="1"/>
          </p:cNvSpPr>
          <p:nvPr>
            <p:ph type="pic" sz="quarter" idx="10" hasCustomPrompt="1"/>
          </p:nvPr>
        </p:nvSpPr>
        <p:spPr>
          <a:xfrm>
            <a:off x="0" y="0"/>
            <a:ext cx="3276600" cy="5143500"/>
          </a:xfrm>
          <a:solidFill>
            <a:srgbClr val="BBBBBB"/>
          </a:solidFill>
        </p:spPr>
        <p:txBody>
          <a:bodyPr vert="horz" lIns="0" tIns="2592000" rIns="0" bIns="0" rtlCol="0">
            <a:noAutofit/>
          </a:bodyPr>
          <a:lstStyle>
            <a:lvl1pPr marL="0" marR="0" indent="0" algn="ctr" defTabSz="685800" rtl="0" eaLnBrk="1" fontAlgn="auto" latinLnBrk="0" hangingPunct="1">
              <a:lnSpc>
                <a:spcPts val="1425"/>
              </a:lnSpc>
              <a:spcBef>
                <a:spcPts val="0"/>
              </a:spcBef>
              <a:spcAft>
                <a:spcPts val="0"/>
              </a:spcAft>
              <a:buClrTx/>
              <a:buSzTx/>
              <a:buFont typeface="Arial" pitchFamily="34" charset="0"/>
              <a:buNone/>
              <a:tabLst/>
              <a:defRPr lang="en-US" sz="825" dirty="0"/>
            </a:lvl1pPr>
          </a:lstStyle>
          <a:p>
            <a:pPr marL="0" marR="0" lvl="0" indent="0" algn="ctr" defTabSz="685800" rtl="0" eaLnBrk="1" fontAlgn="auto" latinLnBrk="0" hangingPunct="1">
              <a:lnSpc>
                <a:spcPts val="1425"/>
              </a:lnSpc>
              <a:spcBef>
                <a:spcPts val="0"/>
              </a:spcBef>
              <a:spcAft>
                <a:spcPts val="0"/>
              </a:spcAft>
              <a:buClrTx/>
              <a:buSzTx/>
              <a:buFont typeface="Arial" pitchFamily="34" charset="0"/>
              <a:buNone/>
              <a:tabLst/>
              <a:defRPr/>
            </a:pPr>
            <a:r>
              <a:rPr lang="en-GB"/>
              <a:t>Insert photographic image</a:t>
            </a:r>
            <a:endParaRPr lang="en-US"/>
          </a:p>
        </p:txBody>
      </p:sp>
      <p:sp>
        <p:nvSpPr>
          <p:cNvPr id="12" name="Slide Number Placeholder 5"/>
          <p:cNvSpPr>
            <a:spLocks noGrp="1"/>
          </p:cNvSpPr>
          <p:nvPr>
            <p:ph type="sldNum" sz="quarter" idx="4"/>
          </p:nvPr>
        </p:nvSpPr>
        <p:spPr>
          <a:xfrm>
            <a:off x="8539582" y="4886948"/>
            <a:ext cx="124741" cy="82749"/>
          </a:xfrm>
          <a:prstGeom prst="rect">
            <a:avLst/>
          </a:prstGeom>
        </p:spPr>
        <p:txBody>
          <a:bodyPr vert="horz" lIns="0" tIns="0" rIns="0" bIns="0" rtlCol="0" anchor="ctr" anchorCtr="0"/>
          <a:lstStyle>
            <a:lvl1pPr algn="l">
              <a:defRPr sz="600" b="1">
                <a:solidFill>
                  <a:schemeClr val="bg2"/>
                </a:solidFill>
                <a:latin typeface="+mn-lt"/>
                <a:ea typeface="Lato Light" panose="020F0502020204030203" pitchFamily="34" charset="0"/>
                <a:cs typeface="Lato Light" panose="020F0502020204030203" pitchFamily="34" charset="0"/>
              </a:defRPr>
            </a:lvl1pPr>
          </a:lstStyle>
          <a:p>
            <a:fld id="{DDBE135E-2566-4748-853C-8A3B78F0FB00}" type="slidenum">
              <a:rPr lang="en-GB" smtClean="0"/>
              <a:pPr/>
              <a:t>‹#›</a:t>
            </a:fld>
            <a:endParaRPr lang="en-GB" dirty="0"/>
          </a:p>
        </p:txBody>
      </p:sp>
      <p:cxnSp>
        <p:nvCxnSpPr>
          <p:cNvPr id="8" name="Straight Connector 7"/>
          <p:cNvCxnSpPr/>
          <p:nvPr userDrawn="1"/>
        </p:nvCxnSpPr>
        <p:spPr>
          <a:xfrm>
            <a:off x="8506859" y="4890015"/>
            <a:ext cx="0" cy="6480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9" name="Footer Placeholder 3"/>
          <p:cNvSpPr>
            <a:spLocks noGrp="1"/>
          </p:cNvSpPr>
          <p:nvPr>
            <p:ph type="ftr" sz="quarter" idx="3"/>
          </p:nvPr>
        </p:nvSpPr>
        <p:spPr>
          <a:xfrm>
            <a:off x="6686316" y="4886948"/>
            <a:ext cx="1793117" cy="82749"/>
          </a:xfrm>
          <a:prstGeom prst="rect">
            <a:avLst/>
          </a:prstGeom>
        </p:spPr>
        <p:txBody>
          <a:bodyPr vert="horz" lIns="0" tIns="0" rIns="0" bIns="0" rtlCol="0" anchor="ctr"/>
          <a:lstStyle>
            <a:lvl1pPr algn="r">
              <a:defRPr sz="525">
                <a:solidFill>
                  <a:schemeClr val="bg2"/>
                </a:solidFill>
              </a:defRPr>
            </a:lvl1pPr>
          </a:lstStyle>
          <a:p>
            <a:r>
              <a:rPr lang="en-GB"/>
              <a:t>Presentation Title Arial Bold 7 pt</a:t>
            </a:r>
            <a:endParaRPr lang="en-GB" dirty="0"/>
          </a:p>
        </p:txBody>
      </p:sp>
    </p:spTree>
    <p:extLst>
      <p:ext uri="{BB962C8B-B14F-4D97-AF65-F5344CB8AC3E}">
        <p14:creationId xmlns:p14="http://schemas.microsoft.com/office/powerpoint/2010/main" val="1973125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Statement and Image Option6">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67916" y="313539"/>
            <a:ext cx="8206579" cy="636581"/>
          </a:xfrm>
        </p:spPr>
        <p:txBody>
          <a:bodyPr anchor="t" anchorCtr="0"/>
          <a:lstStyle>
            <a:lvl1pPr>
              <a:lnSpc>
                <a:spcPts val="3000"/>
              </a:lnSpc>
              <a:defRPr sz="2700">
                <a:solidFill>
                  <a:schemeClr val="tx2"/>
                </a:solidFill>
                <a:latin typeface="+mj-lt"/>
              </a:defRPr>
            </a:lvl1pPr>
          </a:lstStyle>
          <a:p>
            <a:r>
              <a:rPr lang="en-US"/>
              <a:t>Click to edit Master title style</a:t>
            </a:r>
            <a:endParaRPr lang="en-GB"/>
          </a:p>
        </p:txBody>
      </p:sp>
      <p:sp>
        <p:nvSpPr>
          <p:cNvPr id="3" name="Content Placeholder 2"/>
          <p:cNvSpPr>
            <a:spLocks noGrp="1"/>
          </p:cNvSpPr>
          <p:nvPr>
            <p:ph idx="1"/>
          </p:nvPr>
        </p:nvSpPr>
        <p:spPr>
          <a:xfrm>
            <a:off x="467916" y="1075135"/>
            <a:ext cx="5124847" cy="2343151"/>
          </a:xfrm>
        </p:spPr>
        <p:txBody>
          <a:bodyPr/>
          <a:lstStyle>
            <a:lvl1pPr marL="0" indent="0">
              <a:lnSpc>
                <a:spcPts val="1650"/>
              </a:lnSpc>
              <a:spcAft>
                <a:spcPts val="0"/>
              </a:spcAft>
              <a:buClr>
                <a:schemeClr val="tx1"/>
              </a:buClr>
              <a:buFont typeface="Arial" panose="020B0604020202020204" pitchFamily="34" charset="0"/>
              <a:buNone/>
              <a:defRPr sz="1350" b="0" i="0" kern="0" baseline="0">
                <a:solidFill>
                  <a:srgbClr val="000000"/>
                </a:solidFill>
                <a:latin typeface="+mn-lt"/>
              </a:defRPr>
            </a:lvl1pPr>
            <a:lvl2pPr marL="0" indent="0">
              <a:lnSpc>
                <a:spcPts val="1200"/>
              </a:lnSpc>
              <a:spcBef>
                <a:spcPts val="1276"/>
              </a:spcBef>
              <a:spcAft>
                <a:spcPts val="0"/>
              </a:spcAft>
              <a:buNone/>
              <a:defRPr sz="900" i="1">
                <a:solidFill>
                  <a:srgbClr val="000000"/>
                </a:solidFill>
              </a:defRPr>
            </a:lvl2pPr>
            <a:lvl3pPr marL="494100" indent="-191700">
              <a:defRPr/>
            </a:lvl3pPr>
          </a:lstStyle>
          <a:p>
            <a:pPr lvl="0"/>
            <a:r>
              <a:rPr lang="en-US" dirty="0"/>
              <a:t>Click to edit Master text styles</a:t>
            </a:r>
          </a:p>
        </p:txBody>
      </p:sp>
      <p:sp>
        <p:nvSpPr>
          <p:cNvPr id="6" name="Picture Placeholder 5"/>
          <p:cNvSpPr>
            <a:spLocks noGrp="1"/>
          </p:cNvSpPr>
          <p:nvPr>
            <p:ph type="pic" sz="quarter" idx="10" hasCustomPrompt="1"/>
          </p:nvPr>
        </p:nvSpPr>
        <p:spPr>
          <a:xfrm>
            <a:off x="6102098" y="1075135"/>
            <a:ext cx="2562225" cy="3393281"/>
          </a:xfrm>
          <a:solidFill>
            <a:srgbClr val="BBBBBB"/>
          </a:solidFill>
        </p:spPr>
        <p:txBody>
          <a:bodyPr vert="horz" lIns="0" tIns="2700000" rIns="0" bIns="0" rtlCol="0">
            <a:noAutofit/>
          </a:bodyPr>
          <a:lstStyle>
            <a:lvl1pPr marL="0" marR="0" indent="0" algn="ctr" defTabSz="685800" rtl="0" eaLnBrk="1" fontAlgn="auto" latinLnBrk="0" hangingPunct="1">
              <a:lnSpc>
                <a:spcPts val="1425"/>
              </a:lnSpc>
              <a:spcBef>
                <a:spcPts val="0"/>
              </a:spcBef>
              <a:spcAft>
                <a:spcPts val="0"/>
              </a:spcAft>
              <a:buClrTx/>
              <a:buSzTx/>
              <a:buFont typeface="Arial" pitchFamily="34" charset="0"/>
              <a:buNone/>
              <a:tabLst/>
              <a:defRPr lang="en-US" sz="825" dirty="0"/>
            </a:lvl1pPr>
          </a:lstStyle>
          <a:p>
            <a:pPr marL="0" marR="0" lvl="0" indent="0" algn="ctr" defTabSz="685800" rtl="0" eaLnBrk="1" fontAlgn="auto" latinLnBrk="0" hangingPunct="1">
              <a:lnSpc>
                <a:spcPts val="1425"/>
              </a:lnSpc>
              <a:spcBef>
                <a:spcPts val="0"/>
              </a:spcBef>
              <a:spcAft>
                <a:spcPts val="0"/>
              </a:spcAft>
              <a:buClrTx/>
              <a:buSzTx/>
              <a:buFont typeface="Arial" pitchFamily="34" charset="0"/>
              <a:buNone/>
              <a:tabLst/>
              <a:defRPr/>
            </a:pPr>
            <a:r>
              <a:rPr lang="en-GB"/>
              <a:t>Insert photographic image</a:t>
            </a:r>
            <a:endParaRPr lang="en-US"/>
          </a:p>
        </p:txBody>
      </p:sp>
      <p:cxnSp>
        <p:nvCxnSpPr>
          <p:cNvPr id="8" name="Straight Connector 7"/>
          <p:cNvCxnSpPr/>
          <p:nvPr userDrawn="1"/>
        </p:nvCxnSpPr>
        <p:spPr>
          <a:xfrm>
            <a:off x="466495" y="4593431"/>
            <a:ext cx="8208000" cy="0"/>
          </a:xfrm>
          <a:prstGeom prst="line">
            <a:avLst/>
          </a:prstGeom>
          <a:ln w="3175">
            <a:solidFill>
              <a:schemeClr val="bg2"/>
            </a:solidFill>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5267325" y="4629151"/>
            <a:ext cx="3396997" cy="151865"/>
          </a:xfrm>
        </p:spPr>
        <p:txBody>
          <a:bodyPr/>
          <a:lstStyle>
            <a:lvl1pPr algn="r">
              <a:lnSpc>
                <a:spcPts val="675"/>
              </a:lnSpc>
              <a:spcAft>
                <a:spcPts val="0"/>
              </a:spcAft>
              <a:defRPr sz="450">
                <a:solidFill>
                  <a:schemeClr val="bg2"/>
                </a:solidFill>
              </a:defRPr>
            </a:lvl1pPr>
          </a:lstStyle>
          <a:p>
            <a:pPr lvl="0"/>
            <a:r>
              <a:rPr lang="en-US"/>
              <a:t>Click to edit Master text styles</a:t>
            </a:r>
          </a:p>
        </p:txBody>
      </p:sp>
      <p:pic>
        <p:nvPicPr>
          <p:cNvPr id="14" name="Picture 1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66495" y="4781015"/>
            <a:ext cx="694829" cy="211866"/>
          </a:xfrm>
          <a:prstGeom prst="rect">
            <a:avLst/>
          </a:prstGeom>
        </p:spPr>
      </p:pic>
      <p:sp>
        <p:nvSpPr>
          <p:cNvPr id="18" name="Slide Number Placeholder 5"/>
          <p:cNvSpPr>
            <a:spLocks noGrp="1"/>
          </p:cNvSpPr>
          <p:nvPr>
            <p:ph type="sldNum" sz="quarter" idx="4"/>
          </p:nvPr>
        </p:nvSpPr>
        <p:spPr>
          <a:xfrm>
            <a:off x="8539582" y="4886948"/>
            <a:ext cx="124741" cy="82749"/>
          </a:xfrm>
          <a:prstGeom prst="rect">
            <a:avLst/>
          </a:prstGeom>
        </p:spPr>
        <p:txBody>
          <a:bodyPr vert="horz" lIns="0" tIns="0" rIns="0" bIns="0" rtlCol="0" anchor="ctr" anchorCtr="0"/>
          <a:lstStyle>
            <a:lvl1pPr algn="l">
              <a:defRPr sz="600" b="1">
                <a:solidFill>
                  <a:schemeClr val="bg2"/>
                </a:solidFill>
                <a:latin typeface="+mn-lt"/>
                <a:ea typeface="Lato Light" panose="020F0502020204030203" pitchFamily="34" charset="0"/>
                <a:cs typeface="Lato Light" panose="020F0502020204030203" pitchFamily="34" charset="0"/>
              </a:defRPr>
            </a:lvl1pPr>
          </a:lstStyle>
          <a:p>
            <a:fld id="{DDBE135E-2566-4748-853C-8A3B78F0FB00}" type="slidenum">
              <a:rPr lang="en-GB" smtClean="0"/>
              <a:pPr/>
              <a:t>‹#›</a:t>
            </a:fld>
            <a:endParaRPr lang="en-GB" dirty="0"/>
          </a:p>
        </p:txBody>
      </p:sp>
      <p:cxnSp>
        <p:nvCxnSpPr>
          <p:cNvPr id="12" name="Straight Connector 11"/>
          <p:cNvCxnSpPr/>
          <p:nvPr userDrawn="1"/>
        </p:nvCxnSpPr>
        <p:spPr>
          <a:xfrm>
            <a:off x="8506859" y="4890015"/>
            <a:ext cx="0" cy="6480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13" name="Footer Placeholder 3"/>
          <p:cNvSpPr>
            <a:spLocks noGrp="1"/>
          </p:cNvSpPr>
          <p:nvPr>
            <p:ph type="ftr" sz="quarter" idx="3"/>
          </p:nvPr>
        </p:nvSpPr>
        <p:spPr>
          <a:xfrm>
            <a:off x="6686316" y="4886948"/>
            <a:ext cx="1793117" cy="82749"/>
          </a:xfrm>
          <a:prstGeom prst="rect">
            <a:avLst/>
          </a:prstGeom>
        </p:spPr>
        <p:txBody>
          <a:bodyPr vert="horz" lIns="0" tIns="0" rIns="0" bIns="0" rtlCol="0" anchor="ctr"/>
          <a:lstStyle>
            <a:lvl1pPr algn="r">
              <a:defRPr sz="525">
                <a:solidFill>
                  <a:schemeClr val="bg2"/>
                </a:solidFill>
              </a:defRPr>
            </a:lvl1pPr>
          </a:lstStyle>
          <a:p>
            <a:r>
              <a:rPr lang="en-GB"/>
              <a:t>Presentation Title Arial Bold 7 pt</a:t>
            </a:r>
            <a:endParaRPr lang="en-GB" dirty="0"/>
          </a:p>
        </p:txBody>
      </p:sp>
    </p:spTree>
    <p:extLst>
      <p:ext uri="{BB962C8B-B14F-4D97-AF65-F5344CB8AC3E}">
        <p14:creationId xmlns:p14="http://schemas.microsoft.com/office/powerpoint/2010/main" val="533327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Statement Option 1">
    <p:bg>
      <p:bgPr>
        <a:solidFill>
          <a:schemeClr val="bg2"/>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t="5771" b="5310"/>
          <a:stretch/>
        </p:blipFill>
        <p:spPr>
          <a:xfrm>
            <a:off x="1839825" y="0"/>
            <a:ext cx="5661900" cy="5143500"/>
          </a:xfrm>
          <a:prstGeom prst="rect">
            <a:avLst/>
          </a:prstGeom>
        </p:spPr>
      </p:pic>
      <p:sp>
        <p:nvSpPr>
          <p:cNvPr id="2" name="Title 1"/>
          <p:cNvSpPr>
            <a:spLocks noGrp="1"/>
          </p:cNvSpPr>
          <p:nvPr>
            <p:ph type="ctrTitle"/>
          </p:nvPr>
        </p:nvSpPr>
        <p:spPr>
          <a:xfrm>
            <a:off x="2016456" y="2069885"/>
            <a:ext cx="5332864" cy="1003732"/>
          </a:xfrm>
        </p:spPr>
        <p:txBody>
          <a:bodyPr anchor="ctr" anchorCtr="0"/>
          <a:lstStyle>
            <a:lvl1pPr algn="ctr">
              <a:lnSpc>
                <a:spcPts val="3000"/>
              </a:lnSpc>
              <a:defRPr sz="2700" i="0">
                <a:solidFill>
                  <a:schemeClr val="bg2"/>
                </a:solidFill>
                <a:latin typeface="+mj-lt"/>
              </a:defRPr>
            </a:lvl1pPr>
          </a:lstStyle>
          <a:p>
            <a:r>
              <a:rPr lang="en-US"/>
              <a:t>Click to edit Master title style</a:t>
            </a:r>
            <a:endParaRPr lang="en-GB"/>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67917" y="4781700"/>
            <a:ext cx="695840" cy="210956"/>
          </a:xfrm>
          <a:prstGeom prst="rect">
            <a:avLst/>
          </a:prstGeom>
        </p:spPr>
      </p:pic>
      <p:sp>
        <p:nvSpPr>
          <p:cNvPr id="8" name="Slide Number Placeholder 5"/>
          <p:cNvSpPr>
            <a:spLocks noGrp="1"/>
          </p:cNvSpPr>
          <p:nvPr>
            <p:ph type="sldNum" sz="quarter" idx="4"/>
          </p:nvPr>
        </p:nvSpPr>
        <p:spPr>
          <a:xfrm>
            <a:off x="8539582" y="4886948"/>
            <a:ext cx="124741" cy="82749"/>
          </a:xfrm>
          <a:prstGeom prst="rect">
            <a:avLst/>
          </a:prstGeom>
        </p:spPr>
        <p:txBody>
          <a:bodyPr vert="horz" lIns="0" tIns="0" rIns="0" bIns="0" rtlCol="0" anchor="ctr" anchorCtr="0"/>
          <a:lstStyle>
            <a:lvl1pPr algn="l">
              <a:defRPr sz="600" b="1">
                <a:solidFill>
                  <a:srgbClr val="FFFFFF"/>
                </a:solidFill>
                <a:latin typeface="+mn-lt"/>
                <a:ea typeface="Lato Light" panose="020F0502020204030203" pitchFamily="34" charset="0"/>
                <a:cs typeface="Lato Light" panose="020F0502020204030203" pitchFamily="34" charset="0"/>
              </a:defRPr>
            </a:lvl1pPr>
          </a:lstStyle>
          <a:p>
            <a:fld id="{DDBE135E-2566-4748-853C-8A3B78F0FB00}" type="slidenum">
              <a:rPr lang="en-GB" smtClean="0"/>
              <a:pPr/>
              <a:t>‹#›</a:t>
            </a:fld>
            <a:endParaRPr lang="en-GB" dirty="0"/>
          </a:p>
        </p:txBody>
      </p:sp>
      <p:cxnSp>
        <p:nvCxnSpPr>
          <p:cNvPr id="10" name="Straight Connector 9"/>
          <p:cNvCxnSpPr/>
          <p:nvPr userDrawn="1"/>
        </p:nvCxnSpPr>
        <p:spPr>
          <a:xfrm>
            <a:off x="8506859" y="4890015"/>
            <a:ext cx="0" cy="64800"/>
          </a:xfrm>
          <a:prstGeom prst="line">
            <a:avLst/>
          </a:prstGeom>
          <a:ln w="6350">
            <a:solidFill>
              <a:srgbClr val="FFFFFF"/>
            </a:solidFill>
          </a:ln>
        </p:spPr>
        <p:style>
          <a:lnRef idx="1">
            <a:schemeClr val="accent1"/>
          </a:lnRef>
          <a:fillRef idx="0">
            <a:schemeClr val="accent1"/>
          </a:fillRef>
          <a:effectRef idx="0">
            <a:schemeClr val="accent1"/>
          </a:effectRef>
          <a:fontRef idx="minor">
            <a:schemeClr val="tx1"/>
          </a:fontRef>
        </p:style>
      </p:cxnSp>
      <p:sp>
        <p:nvSpPr>
          <p:cNvPr id="11" name="Footer Placeholder 3"/>
          <p:cNvSpPr>
            <a:spLocks noGrp="1"/>
          </p:cNvSpPr>
          <p:nvPr>
            <p:ph type="ftr" sz="quarter" idx="3"/>
          </p:nvPr>
        </p:nvSpPr>
        <p:spPr>
          <a:xfrm>
            <a:off x="6686316" y="4886948"/>
            <a:ext cx="1793117" cy="82749"/>
          </a:xfrm>
          <a:prstGeom prst="rect">
            <a:avLst/>
          </a:prstGeom>
        </p:spPr>
        <p:txBody>
          <a:bodyPr vert="horz" lIns="0" tIns="0" rIns="0" bIns="0" rtlCol="0" anchor="ctr"/>
          <a:lstStyle>
            <a:lvl1pPr algn="r">
              <a:defRPr sz="525">
                <a:solidFill>
                  <a:srgbClr val="FFFFFF"/>
                </a:solidFill>
              </a:defRPr>
            </a:lvl1pPr>
          </a:lstStyle>
          <a:p>
            <a:r>
              <a:rPr lang="en-GB"/>
              <a:t>Presentation Title Arial Bold 7 pt</a:t>
            </a:r>
            <a:endParaRPr lang="en-GB" dirty="0"/>
          </a:p>
        </p:txBody>
      </p:sp>
    </p:spTree>
    <p:extLst>
      <p:ext uri="{BB962C8B-B14F-4D97-AF65-F5344CB8AC3E}">
        <p14:creationId xmlns:p14="http://schemas.microsoft.com/office/powerpoint/2010/main" val="657895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Statement Option 4">
    <p:bg>
      <p:bgPr>
        <a:solidFill>
          <a:schemeClr val="accent1"/>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t="5771" b="5310"/>
          <a:stretch/>
        </p:blipFill>
        <p:spPr>
          <a:xfrm>
            <a:off x="1792644" y="0"/>
            <a:ext cx="5661900" cy="5143500"/>
          </a:xfrm>
          <a:prstGeom prst="rect">
            <a:avLst/>
          </a:prstGeom>
        </p:spPr>
      </p:pic>
      <p:sp>
        <p:nvSpPr>
          <p:cNvPr id="2" name="Title 1"/>
          <p:cNvSpPr>
            <a:spLocks noGrp="1"/>
          </p:cNvSpPr>
          <p:nvPr>
            <p:ph type="ctrTitle"/>
          </p:nvPr>
        </p:nvSpPr>
        <p:spPr>
          <a:xfrm>
            <a:off x="1934570" y="1791775"/>
            <a:ext cx="5404514" cy="1233557"/>
          </a:xfrm>
        </p:spPr>
        <p:txBody>
          <a:bodyPr anchor="b" anchorCtr="0"/>
          <a:lstStyle>
            <a:lvl1pPr algn="ctr">
              <a:lnSpc>
                <a:spcPts val="2700"/>
              </a:lnSpc>
              <a:defRPr sz="2700" i="1">
                <a:solidFill>
                  <a:schemeClr val="tx2"/>
                </a:solidFill>
                <a:latin typeface="+mj-lt"/>
              </a:defRPr>
            </a:lvl1pPr>
          </a:lstStyle>
          <a:p>
            <a:r>
              <a:rPr lang="en-US"/>
              <a:t>Click to edit Master title style</a:t>
            </a:r>
            <a:endParaRPr lang="en-GB"/>
          </a:p>
        </p:txBody>
      </p:sp>
      <p:sp>
        <p:nvSpPr>
          <p:cNvPr id="4" name="Text Placeholder 3"/>
          <p:cNvSpPr>
            <a:spLocks noGrp="1"/>
          </p:cNvSpPr>
          <p:nvPr>
            <p:ph type="body" sz="quarter" idx="10"/>
          </p:nvPr>
        </p:nvSpPr>
        <p:spPr>
          <a:xfrm>
            <a:off x="2036928" y="3134330"/>
            <a:ext cx="5199798" cy="275035"/>
          </a:xfrm>
        </p:spPr>
        <p:txBody>
          <a:bodyPr/>
          <a:lstStyle>
            <a:lvl1pPr algn="ctr">
              <a:lnSpc>
                <a:spcPts val="1350"/>
              </a:lnSpc>
              <a:spcAft>
                <a:spcPts val="0"/>
              </a:spcAft>
              <a:defRPr sz="1350" b="0" i="0">
                <a:solidFill>
                  <a:schemeClr val="bg2"/>
                </a:solidFill>
                <a:latin typeface="+mn-lt"/>
              </a:defRPr>
            </a:lvl1pPr>
          </a:lstStyle>
          <a:p>
            <a:pPr lvl="0"/>
            <a:r>
              <a:rPr lang="en-US" dirty="0"/>
              <a:t>Click to edit Master text styles</a:t>
            </a: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66957" y="4782592"/>
            <a:ext cx="694829" cy="211866"/>
          </a:xfrm>
          <a:prstGeom prst="rect">
            <a:avLst/>
          </a:prstGeom>
        </p:spPr>
      </p:pic>
      <p:sp>
        <p:nvSpPr>
          <p:cNvPr id="10" name="Slide Number Placeholder 5"/>
          <p:cNvSpPr>
            <a:spLocks noGrp="1"/>
          </p:cNvSpPr>
          <p:nvPr>
            <p:ph type="sldNum" sz="quarter" idx="4"/>
          </p:nvPr>
        </p:nvSpPr>
        <p:spPr>
          <a:xfrm>
            <a:off x="8539582" y="4886948"/>
            <a:ext cx="124741" cy="82749"/>
          </a:xfrm>
          <a:prstGeom prst="rect">
            <a:avLst/>
          </a:prstGeom>
        </p:spPr>
        <p:txBody>
          <a:bodyPr vert="horz" lIns="0" tIns="0" rIns="0" bIns="0" rtlCol="0" anchor="ctr" anchorCtr="0"/>
          <a:lstStyle>
            <a:lvl1pPr algn="l">
              <a:defRPr sz="600" b="1">
                <a:solidFill>
                  <a:schemeClr val="bg2"/>
                </a:solidFill>
                <a:latin typeface="+mn-lt"/>
                <a:ea typeface="Lato Light" panose="020F0502020204030203" pitchFamily="34" charset="0"/>
                <a:cs typeface="Lato Light" panose="020F0502020204030203" pitchFamily="34" charset="0"/>
              </a:defRPr>
            </a:lvl1pPr>
          </a:lstStyle>
          <a:p>
            <a:fld id="{DDBE135E-2566-4748-853C-8A3B78F0FB00}" type="slidenum">
              <a:rPr lang="en-GB" smtClean="0"/>
              <a:pPr/>
              <a:t>‹#›</a:t>
            </a:fld>
            <a:endParaRPr lang="en-GB" dirty="0"/>
          </a:p>
        </p:txBody>
      </p:sp>
      <p:cxnSp>
        <p:nvCxnSpPr>
          <p:cNvPr id="14" name="Straight Connector 13"/>
          <p:cNvCxnSpPr/>
          <p:nvPr userDrawn="1"/>
        </p:nvCxnSpPr>
        <p:spPr>
          <a:xfrm>
            <a:off x="8506859" y="4890015"/>
            <a:ext cx="0" cy="6480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15" name="Footer Placeholder 3"/>
          <p:cNvSpPr>
            <a:spLocks noGrp="1"/>
          </p:cNvSpPr>
          <p:nvPr>
            <p:ph type="ftr" sz="quarter" idx="3"/>
          </p:nvPr>
        </p:nvSpPr>
        <p:spPr>
          <a:xfrm>
            <a:off x="6686316" y="4886948"/>
            <a:ext cx="1793117" cy="82749"/>
          </a:xfrm>
          <a:prstGeom prst="rect">
            <a:avLst/>
          </a:prstGeom>
        </p:spPr>
        <p:txBody>
          <a:bodyPr vert="horz" lIns="0" tIns="0" rIns="0" bIns="0" rtlCol="0" anchor="ctr"/>
          <a:lstStyle>
            <a:lvl1pPr algn="r">
              <a:defRPr sz="525">
                <a:solidFill>
                  <a:schemeClr val="bg2"/>
                </a:solidFill>
              </a:defRPr>
            </a:lvl1pPr>
          </a:lstStyle>
          <a:p>
            <a:r>
              <a:rPr lang="en-GB"/>
              <a:t>Presentation Title Arial Bold 7 pt</a:t>
            </a:r>
            <a:endParaRPr lang="en-GB" dirty="0"/>
          </a:p>
        </p:txBody>
      </p:sp>
    </p:spTree>
    <p:extLst>
      <p:ext uri="{BB962C8B-B14F-4D97-AF65-F5344CB8AC3E}">
        <p14:creationId xmlns:p14="http://schemas.microsoft.com/office/powerpoint/2010/main" val="719763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roduct Page">
    <p:bg>
      <p:bgPr>
        <a:solidFill>
          <a:srgbClr val="FFFFFF"/>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467916" y="313201"/>
            <a:ext cx="6028134" cy="394031"/>
          </a:xfrm>
        </p:spPr>
        <p:txBody>
          <a:bodyPr/>
          <a:lstStyle>
            <a:lvl1pPr>
              <a:defRPr sz="2700"/>
            </a:lvl1pPr>
          </a:lstStyle>
          <a:p>
            <a:r>
              <a:rPr lang="en-US"/>
              <a:t>Click to edit Master title style</a:t>
            </a:r>
          </a:p>
        </p:txBody>
      </p:sp>
      <p:sp>
        <p:nvSpPr>
          <p:cNvPr id="3" name="Rectangle 2"/>
          <p:cNvSpPr/>
          <p:nvPr userDrawn="1"/>
        </p:nvSpPr>
        <p:spPr>
          <a:xfrm>
            <a:off x="467916" y="1314451"/>
            <a:ext cx="4932759" cy="3350418"/>
          </a:xfrm>
          <a:prstGeom prst="rect">
            <a:avLst/>
          </a:prstGeom>
          <a:solidFill>
            <a:schemeClr val="bg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spc="-23" baseline="0"/>
          </a:p>
        </p:txBody>
      </p:sp>
      <p:sp>
        <p:nvSpPr>
          <p:cNvPr id="8" name="Text Placeholder 7"/>
          <p:cNvSpPr>
            <a:spLocks noGrp="1"/>
          </p:cNvSpPr>
          <p:nvPr>
            <p:ph type="body" sz="quarter" idx="10"/>
          </p:nvPr>
        </p:nvSpPr>
        <p:spPr>
          <a:xfrm>
            <a:off x="761071" y="1457325"/>
            <a:ext cx="4287180" cy="2371725"/>
          </a:xfrm>
        </p:spPr>
        <p:txBody>
          <a:bodyPr/>
          <a:lstStyle>
            <a:lvl1pPr>
              <a:lnSpc>
                <a:spcPts val="1125"/>
              </a:lnSpc>
              <a:spcBef>
                <a:spcPts val="0"/>
              </a:spcBef>
              <a:spcAft>
                <a:spcPts val="0"/>
              </a:spcAft>
              <a:defRPr sz="975" spc="0" baseline="0">
                <a:solidFill>
                  <a:srgbClr val="FFFFFF"/>
                </a:solidFill>
              </a:defRPr>
            </a:lvl1pPr>
            <a:lvl2pPr>
              <a:lnSpc>
                <a:spcPts val="975"/>
              </a:lnSpc>
              <a:spcBef>
                <a:spcPts val="0"/>
              </a:spcBef>
              <a:spcAft>
                <a:spcPts val="425"/>
              </a:spcAft>
              <a:defRPr sz="750">
                <a:solidFill>
                  <a:schemeClr val="bg1"/>
                </a:solidFill>
              </a:defRPr>
            </a:lvl2pPr>
            <a:lvl3pPr>
              <a:lnSpc>
                <a:spcPts val="975"/>
              </a:lnSpc>
              <a:spcBef>
                <a:spcPts val="0"/>
              </a:spcBef>
              <a:spcAft>
                <a:spcPts val="425"/>
              </a:spcAft>
              <a:defRPr sz="750">
                <a:solidFill>
                  <a:schemeClr val="bg1"/>
                </a:solidFill>
              </a:defRPr>
            </a:lvl3pPr>
            <a:lvl4pPr>
              <a:lnSpc>
                <a:spcPts val="975"/>
              </a:lnSpc>
              <a:spcBef>
                <a:spcPts val="0"/>
              </a:spcBef>
              <a:spcAft>
                <a:spcPts val="425"/>
              </a:spcAft>
              <a:defRPr sz="750">
                <a:solidFill>
                  <a:schemeClr val="bg1"/>
                </a:solidFill>
              </a:defRPr>
            </a:lvl4pPr>
            <a:lvl5pPr>
              <a:lnSpc>
                <a:spcPts val="975"/>
              </a:lnSpc>
              <a:spcBef>
                <a:spcPts val="0"/>
              </a:spcBef>
              <a:spcAft>
                <a:spcPts val="425"/>
              </a:spcAft>
              <a:defRPr sz="750">
                <a:solidFill>
                  <a:schemeClr val="bg1"/>
                </a:solidFill>
              </a:defRPr>
            </a:lvl5pPr>
          </a:lstStyle>
          <a:p>
            <a:pPr lvl="0"/>
            <a:r>
              <a:rPr lang="en-US" dirty="0"/>
              <a:t>Click to edit Master text styles</a:t>
            </a:r>
          </a:p>
        </p:txBody>
      </p:sp>
      <p:sp>
        <p:nvSpPr>
          <p:cNvPr id="9" name="Rectangle 8"/>
          <p:cNvSpPr/>
          <p:nvPr userDrawn="1"/>
        </p:nvSpPr>
        <p:spPr>
          <a:xfrm>
            <a:off x="5574680" y="2493169"/>
            <a:ext cx="3096621" cy="2171700"/>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0" name="Picture Placeholder 5"/>
          <p:cNvSpPr>
            <a:spLocks noGrp="1"/>
          </p:cNvSpPr>
          <p:nvPr>
            <p:ph type="pic" sz="quarter" idx="12" hasCustomPrompt="1"/>
          </p:nvPr>
        </p:nvSpPr>
        <p:spPr>
          <a:xfrm>
            <a:off x="5574680" y="1314451"/>
            <a:ext cx="3096000" cy="1178718"/>
          </a:xfrm>
          <a:solidFill>
            <a:srgbClr val="BBBBBB"/>
          </a:solidFill>
        </p:spPr>
        <p:txBody>
          <a:bodyPr tIns="972000"/>
          <a:lstStyle>
            <a:lvl1pPr algn="ctr">
              <a:defRPr sz="750" b="0"/>
            </a:lvl1pPr>
          </a:lstStyle>
          <a:p>
            <a:r>
              <a:rPr lang="en-GB"/>
              <a:t>insert photographic image</a:t>
            </a:r>
            <a:endParaRPr lang="en-US" dirty="0"/>
          </a:p>
        </p:txBody>
      </p:sp>
      <p:sp>
        <p:nvSpPr>
          <p:cNvPr id="11" name="Text Placeholder 7"/>
          <p:cNvSpPr>
            <a:spLocks noGrp="1"/>
          </p:cNvSpPr>
          <p:nvPr>
            <p:ph type="body" sz="quarter" idx="13"/>
          </p:nvPr>
        </p:nvSpPr>
        <p:spPr>
          <a:xfrm>
            <a:off x="5713970" y="2593182"/>
            <a:ext cx="2756310" cy="1793081"/>
          </a:xfrm>
        </p:spPr>
        <p:txBody>
          <a:bodyPr/>
          <a:lstStyle>
            <a:lvl1pPr>
              <a:lnSpc>
                <a:spcPts val="825"/>
              </a:lnSpc>
              <a:spcBef>
                <a:spcPts val="450"/>
              </a:spcBef>
              <a:spcAft>
                <a:spcPts val="0"/>
              </a:spcAft>
              <a:defRPr sz="675" b="1" cap="none" spc="0" baseline="0">
                <a:solidFill>
                  <a:schemeClr val="bg2"/>
                </a:solidFill>
              </a:defRPr>
            </a:lvl1pPr>
            <a:lvl2pPr marL="85725" indent="-85725">
              <a:lnSpc>
                <a:spcPts val="825"/>
              </a:lnSpc>
              <a:spcBef>
                <a:spcPts val="450"/>
              </a:spcBef>
              <a:spcAft>
                <a:spcPts val="0"/>
              </a:spcAft>
              <a:buClr>
                <a:schemeClr val="tx2"/>
              </a:buClr>
              <a:buFont typeface="Arial" panose="020B0604020202020204" pitchFamily="34" charset="0"/>
              <a:buChar char="•"/>
              <a:defRPr sz="675" spc="-15" baseline="0">
                <a:solidFill>
                  <a:schemeClr val="bg2"/>
                </a:solidFill>
              </a:defRPr>
            </a:lvl2pPr>
            <a:lvl3pPr>
              <a:lnSpc>
                <a:spcPts val="975"/>
              </a:lnSpc>
              <a:spcBef>
                <a:spcPts val="0"/>
              </a:spcBef>
              <a:spcAft>
                <a:spcPts val="425"/>
              </a:spcAft>
              <a:defRPr sz="750">
                <a:solidFill>
                  <a:schemeClr val="bg1"/>
                </a:solidFill>
              </a:defRPr>
            </a:lvl3pPr>
            <a:lvl4pPr>
              <a:lnSpc>
                <a:spcPts val="975"/>
              </a:lnSpc>
              <a:spcBef>
                <a:spcPts val="0"/>
              </a:spcBef>
              <a:spcAft>
                <a:spcPts val="425"/>
              </a:spcAft>
              <a:defRPr sz="750">
                <a:solidFill>
                  <a:schemeClr val="bg1"/>
                </a:solidFill>
              </a:defRPr>
            </a:lvl4pPr>
            <a:lvl5pPr>
              <a:lnSpc>
                <a:spcPts val="975"/>
              </a:lnSpc>
              <a:spcBef>
                <a:spcPts val="0"/>
              </a:spcBef>
              <a:spcAft>
                <a:spcPts val="425"/>
              </a:spcAft>
              <a:defRPr sz="750">
                <a:solidFill>
                  <a:schemeClr val="bg1"/>
                </a:solidFill>
              </a:defRPr>
            </a:lvl5pPr>
          </a:lstStyle>
          <a:p>
            <a:pPr lvl="0"/>
            <a:r>
              <a:rPr lang="en-US" dirty="0"/>
              <a:t>Click to edit Master text styles</a:t>
            </a:r>
          </a:p>
          <a:p>
            <a:pPr lvl="1"/>
            <a:r>
              <a:rPr lang="en-GB" dirty="0"/>
              <a:t>Level 2</a:t>
            </a:r>
            <a:endParaRPr lang="en-US" dirty="0"/>
          </a:p>
        </p:txBody>
      </p:sp>
      <p:sp>
        <p:nvSpPr>
          <p:cNvPr id="22" name="Text Placeholder 21"/>
          <p:cNvSpPr>
            <a:spLocks noGrp="1"/>
          </p:cNvSpPr>
          <p:nvPr>
            <p:ph type="body" sz="quarter" idx="17"/>
          </p:nvPr>
        </p:nvSpPr>
        <p:spPr>
          <a:xfrm>
            <a:off x="470877" y="807244"/>
            <a:ext cx="6025174" cy="300038"/>
          </a:xfrm>
        </p:spPr>
        <p:txBody>
          <a:bodyPr/>
          <a:lstStyle>
            <a:lvl1pPr>
              <a:lnSpc>
                <a:spcPts val="1125"/>
              </a:lnSpc>
              <a:spcAft>
                <a:spcPts val="0"/>
              </a:spcAft>
              <a:defRPr sz="1125" b="1">
                <a:solidFill>
                  <a:schemeClr val="tx2"/>
                </a:solidFill>
              </a:defRPr>
            </a:lvl1pPr>
          </a:lstStyle>
          <a:p>
            <a:pPr lvl="0"/>
            <a:r>
              <a:rPr lang="en-US" dirty="0"/>
              <a:t>Click to edit Master text styles</a:t>
            </a:r>
          </a:p>
        </p:txBody>
      </p:sp>
      <p:sp>
        <p:nvSpPr>
          <p:cNvPr id="12" name="Picture Placeholder 5"/>
          <p:cNvSpPr>
            <a:spLocks noGrp="1"/>
          </p:cNvSpPr>
          <p:nvPr>
            <p:ph type="pic" sz="quarter" idx="14" hasCustomPrompt="1"/>
          </p:nvPr>
        </p:nvSpPr>
        <p:spPr>
          <a:xfrm>
            <a:off x="6810607" y="421482"/>
            <a:ext cx="1857374" cy="350044"/>
          </a:xfrm>
          <a:solidFill>
            <a:srgbClr val="BBBBBB"/>
          </a:solidFill>
        </p:spPr>
        <p:txBody>
          <a:bodyPr/>
          <a:lstStyle>
            <a:lvl1pPr algn="ctr">
              <a:defRPr sz="600"/>
            </a:lvl1pPr>
          </a:lstStyle>
          <a:p>
            <a:r>
              <a:rPr lang="en-GB"/>
              <a:t>Space for logo</a:t>
            </a:r>
            <a:endParaRPr lang="en-US"/>
          </a:p>
        </p:txBody>
      </p:sp>
      <p:sp>
        <p:nvSpPr>
          <p:cNvPr id="16" name="Slide Number Placeholder 5"/>
          <p:cNvSpPr>
            <a:spLocks noGrp="1"/>
          </p:cNvSpPr>
          <p:nvPr>
            <p:ph type="sldNum" sz="quarter" idx="4"/>
          </p:nvPr>
        </p:nvSpPr>
        <p:spPr>
          <a:xfrm>
            <a:off x="8539582" y="4886948"/>
            <a:ext cx="124741" cy="82749"/>
          </a:xfrm>
          <a:prstGeom prst="rect">
            <a:avLst/>
          </a:prstGeom>
        </p:spPr>
        <p:txBody>
          <a:bodyPr vert="horz" lIns="0" tIns="0" rIns="0" bIns="0" rtlCol="0" anchor="ctr" anchorCtr="0"/>
          <a:lstStyle>
            <a:lvl1pPr algn="l">
              <a:defRPr sz="600" b="1">
                <a:solidFill>
                  <a:schemeClr val="bg2"/>
                </a:solidFill>
                <a:latin typeface="+mn-lt"/>
                <a:ea typeface="Lato Light" panose="020F0502020204030203" pitchFamily="34" charset="0"/>
                <a:cs typeface="Lato Light" panose="020F0502020204030203" pitchFamily="34" charset="0"/>
              </a:defRPr>
            </a:lvl1pPr>
          </a:lstStyle>
          <a:p>
            <a:fld id="{DDBE135E-2566-4748-853C-8A3B78F0FB00}" type="slidenum">
              <a:rPr lang="en-GB" smtClean="0"/>
              <a:pPr/>
              <a:t>‹#›</a:t>
            </a:fld>
            <a:endParaRPr lang="en-GB" dirty="0"/>
          </a:p>
        </p:txBody>
      </p:sp>
      <p:sp>
        <p:nvSpPr>
          <p:cNvPr id="14" name="Footer Placeholder 3"/>
          <p:cNvSpPr>
            <a:spLocks noGrp="1"/>
          </p:cNvSpPr>
          <p:nvPr>
            <p:ph type="ftr" sz="quarter" idx="3"/>
          </p:nvPr>
        </p:nvSpPr>
        <p:spPr>
          <a:xfrm>
            <a:off x="6686316" y="4886948"/>
            <a:ext cx="1793117" cy="82749"/>
          </a:xfrm>
          <a:prstGeom prst="rect">
            <a:avLst/>
          </a:prstGeom>
        </p:spPr>
        <p:txBody>
          <a:bodyPr vert="horz" lIns="0" tIns="0" rIns="0" bIns="0" rtlCol="0" anchor="ctr"/>
          <a:lstStyle>
            <a:lvl1pPr algn="r">
              <a:defRPr sz="525">
                <a:solidFill>
                  <a:schemeClr val="bg2"/>
                </a:solidFill>
              </a:defRPr>
            </a:lvl1pPr>
          </a:lstStyle>
          <a:p>
            <a:r>
              <a:rPr lang="en-GB"/>
              <a:t>Presentation Title Arial Bold 7 pt</a:t>
            </a:r>
            <a:endParaRPr lang="en-GB" dirty="0"/>
          </a:p>
        </p:txBody>
      </p:sp>
    </p:spTree>
    <p:extLst>
      <p:ext uri="{BB962C8B-B14F-4D97-AF65-F5344CB8AC3E}">
        <p14:creationId xmlns:p14="http://schemas.microsoft.com/office/powerpoint/2010/main" val="25449988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ase study Option1">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a:xfrm>
            <a:off x="3344669" y="1057275"/>
            <a:ext cx="5324475" cy="351000"/>
          </a:xfrm>
          <a:prstGeom prst="rect">
            <a:avLst/>
          </a:prstGeom>
          <a:solidFill>
            <a:schemeClr val="accent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5" name="Rectangle 4"/>
          <p:cNvSpPr/>
          <p:nvPr userDrawn="1"/>
        </p:nvSpPr>
        <p:spPr>
          <a:xfrm>
            <a:off x="3344669" y="1404472"/>
            <a:ext cx="5324475" cy="3074659"/>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4" name="Title 3"/>
          <p:cNvSpPr>
            <a:spLocks noGrp="1"/>
          </p:cNvSpPr>
          <p:nvPr>
            <p:ph type="title"/>
          </p:nvPr>
        </p:nvSpPr>
        <p:spPr>
          <a:xfrm>
            <a:off x="476279" y="313201"/>
            <a:ext cx="6142434" cy="408935"/>
          </a:xfrm>
        </p:spPr>
        <p:txBody>
          <a:bodyPr/>
          <a:lstStyle>
            <a:lvl1pPr>
              <a:defRPr sz="2700"/>
            </a:lvl1pPr>
          </a:lstStyle>
          <a:p>
            <a:r>
              <a:rPr lang="en-US"/>
              <a:t>Click to edit Master title style</a:t>
            </a:r>
          </a:p>
        </p:txBody>
      </p:sp>
      <p:sp>
        <p:nvSpPr>
          <p:cNvPr id="7" name="Text Placeholder 6"/>
          <p:cNvSpPr>
            <a:spLocks noGrp="1"/>
          </p:cNvSpPr>
          <p:nvPr>
            <p:ph type="body" sz="quarter" idx="10"/>
          </p:nvPr>
        </p:nvSpPr>
        <p:spPr>
          <a:xfrm>
            <a:off x="3532927" y="1078287"/>
            <a:ext cx="4983816" cy="321469"/>
          </a:xfrm>
        </p:spPr>
        <p:txBody>
          <a:bodyPr anchor="ctr" anchorCtr="0"/>
          <a:lstStyle>
            <a:lvl1pPr>
              <a:lnSpc>
                <a:spcPts val="1575"/>
              </a:lnSpc>
              <a:defRPr sz="1500" b="1">
                <a:solidFill>
                  <a:srgbClr val="FFFFFF"/>
                </a:solidFill>
              </a:defRPr>
            </a:lvl1pPr>
            <a:lvl2pPr>
              <a:defRPr sz="1500" b="1">
                <a:solidFill>
                  <a:schemeClr val="bg1"/>
                </a:solidFill>
              </a:defRPr>
            </a:lvl2pPr>
            <a:lvl3pPr>
              <a:defRPr sz="1500" b="1">
                <a:solidFill>
                  <a:schemeClr val="bg1"/>
                </a:solidFill>
              </a:defRPr>
            </a:lvl3pPr>
            <a:lvl4pPr>
              <a:defRPr sz="1500" b="1">
                <a:solidFill>
                  <a:schemeClr val="bg1"/>
                </a:solidFill>
              </a:defRPr>
            </a:lvl4pPr>
            <a:lvl5pPr>
              <a:defRPr sz="1500" b="1">
                <a:solidFill>
                  <a:schemeClr val="bg1"/>
                </a:solidFill>
              </a:defRPr>
            </a:lvl5pPr>
          </a:lstStyle>
          <a:p>
            <a:pPr lvl="0"/>
            <a:r>
              <a:rPr lang="en-US"/>
              <a:t>Click to edit Master text styles</a:t>
            </a:r>
          </a:p>
        </p:txBody>
      </p:sp>
      <p:sp>
        <p:nvSpPr>
          <p:cNvPr id="9" name="Text Placeholder 8"/>
          <p:cNvSpPr>
            <a:spLocks noGrp="1"/>
          </p:cNvSpPr>
          <p:nvPr>
            <p:ph type="body" sz="quarter" idx="11"/>
          </p:nvPr>
        </p:nvSpPr>
        <p:spPr>
          <a:xfrm>
            <a:off x="3553656" y="1514475"/>
            <a:ext cx="4867837" cy="2743200"/>
          </a:xfrm>
        </p:spPr>
        <p:txBody>
          <a:bodyPr numCol="2" spcCol="180000"/>
          <a:lstStyle>
            <a:lvl1pPr>
              <a:lnSpc>
                <a:spcPts val="975"/>
              </a:lnSpc>
              <a:spcBef>
                <a:spcPts val="0"/>
              </a:spcBef>
              <a:spcAft>
                <a:spcPts val="425"/>
              </a:spcAft>
              <a:defRPr sz="750" b="1">
                <a:solidFill>
                  <a:schemeClr val="bg2"/>
                </a:solidFill>
              </a:defRPr>
            </a:lvl1pPr>
            <a:lvl2pPr marL="0" indent="0">
              <a:lnSpc>
                <a:spcPts val="975"/>
              </a:lnSpc>
              <a:spcBef>
                <a:spcPts val="0"/>
              </a:spcBef>
              <a:spcAft>
                <a:spcPts val="425"/>
              </a:spcAft>
              <a:buNone/>
              <a:defRPr sz="750" spc="0" baseline="0">
                <a:solidFill>
                  <a:srgbClr val="000000"/>
                </a:solidFill>
              </a:defRPr>
            </a:lvl2pPr>
            <a:lvl3pPr marL="64294" indent="-64294">
              <a:lnSpc>
                <a:spcPts val="975"/>
              </a:lnSpc>
              <a:spcBef>
                <a:spcPts val="0"/>
              </a:spcBef>
              <a:spcAft>
                <a:spcPts val="425"/>
              </a:spcAft>
              <a:buClr>
                <a:schemeClr val="bg2"/>
              </a:buClr>
              <a:buFont typeface="Arial" panose="020B0604020202020204" pitchFamily="34" charset="0"/>
              <a:buChar char="-"/>
              <a:defRPr sz="750">
                <a:solidFill>
                  <a:srgbClr val="000000"/>
                </a:solidFill>
              </a:defRPr>
            </a:lvl3pPr>
            <a:lvl4pPr>
              <a:lnSpc>
                <a:spcPts val="975"/>
              </a:lnSpc>
              <a:spcBef>
                <a:spcPts val="0"/>
              </a:spcBef>
              <a:spcAft>
                <a:spcPts val="0"/>
              </a:spcAft>
              <a:defRPr sz="750"/>
            </a:lvl4pPr>
            <a:lvl5pPr>
              <a:lnSpc>
                <a:spcPts val="975"/>
              </a:lnSpc>
              <a:spcBef>
                <a:spcPts val="0"/>
              </a:spcBef>
              <a:spcAft>
                <a:spcPts val="0"/>
              </a:spcAft>
              <a:defRPr sz="750"/>
            </a:lvl5pPr>
          </a:lstStyle>
          <a:p>
            <a:pPr lvl="0"/>
            <a:r>
              <a:rPr lang="en-US" dirty="0"/>
              <a:t>Click to edit Master text styles</a:t>
            </a:r>
          </a:p>
          <a:p>
            <a:pPr lvl="1"/>
            <a:r>
              <a:rPr lang="en-US" dirty="0"/>
              <a:t>Second level</a:t>
            </a:r>
          </a:p>
          <a:p>
            <a:pPr lvl="2"/>
            <a:r>
              <a:rPr lang="en-GB" dirty="0"/>
              <a:t>Third level</a:t>
            </a:r>
            <a:endParaRPr lang="en-US" dirty="0"/>
          </a:p>
        </p:txBody>
      </p:sp>
      <p:sp>
        <p:nvSpPr>
          <p:cNvPr id="10" name="Picture Placeholder 5"/>
          <p:cNvSpPr>
            <a:spLocks noGrp="1"/>
          </p:cNvSpPr>
          <p:nvPr>
            <p:ph type="pic" sz="quarter" idx="12" hasCustomPrompt="1"/>
          </p:nvPr>
        </p:nvSpPr>
        <p:spPr>
          <a:xfrm>
            <a:off x="476020" y="1057275"/>
            <a:ext cx="2562225" cy="1643063"/>
          </a:xfrm>
          <a:solidFill>
            <a:srgbClr val="BBBBBB"/>
          </a:solidFill>
        </p:spPr>
        <p:txBody>
          <a:bodyPr tIns="1440000"/>
          <a:lstStyle>
            <a:lvl1pPr algn="ctr">
              <a:defRPr sz="750" b="0"/>
            </a:lvl1pPr>
          </a:lstStyle>
          <a:p>
            <a:r>
              <a:rPr lang="en-GB"/>
              <a:t>insert photographic image</a:t>
            </a:r>
            <a:endParaRPr lang="en-US" dirty="0"/>
          </a:p>
        </p:txBody>
      </p:sp>
      <p:sp>
        <p:nvSpPr>
          <p:cNvPr id="11" name="Picture Placeholder 5"/>
          <p:cNvSpPr>
            <a:spLocks noGrp="1"/>
          </p:cNvSpPr>
          <p:nvPr>
            <p:ph type="pic" sz="quarter" idx="13" hasCustomPrompt="1"/>
          </p:nvPr>
        </p:nvSpPr>
        <p:spPr>
          <a:xfrm>
            <a:off x="476020" y="2821781"/>
            <a:ext cx="2562225" cy="1643063"/>
          </a:xfrm>
          <a:solidFill>
            <a:srgbClr val="BBBBBB"/>
          </a:solidFill>
        </p:spPr>
        <p:txBody>
          <a:bodyPr tIns="1440000"/>
          <a:lstStyle>
            <a:lvl1pPr algn="ctr">
              <a:defRPr sz="750" b="0"/>
            </a:lvl1pPr>
          </a:lstStyle>
          <a:p>
            <a:r>
              <a:rPr lang="en-GB"/>
              <a:t>insert photographic image</a:t>
            </a:r>
            <a:endParaRPr lang="en-US" dirty="0"/>
          </a:p>
        </p:txBody>
      </p:sp>
      <p:sp>
        <p:nvSpPr>
          <p:cNvPr id="6" name="Picture Placeholder 5"/>
          <p:cNvSpPr>
            <a:spLocks noGrp="1"/>
          </p:cNvSpPr>
          <p:nvPr>
            <p:ph type="pic" sz="quarter" idx="14" hasCustomPrompt="1"/>
          </p:nvPr>
        </p:nvSpPr>
        <p:spPr>
          <a:xfrm>
            <a:off x="6818971" y="421482"/>
            <a:ext cx="1857374" cy="350044"/>
          </a:xfrm>
          <a:solidFill>
            <a:srgbClr val="BBBBBB"/>
          </a:solidFill>
        </p:spPr>
        <p:txBody>
          <a:bodyPr/>
          <a:lstStyle>
            <a:lvl1pPr algn="ctr">
              <a:defRPr sz="600"/>
            </a:lvl1pPr>
          </a:lstStyle>
          <a:p>
            <a:r>
              <a:rPr lang="en-GB"/>
              <a:t>Space for logo</a:t>
            </a:r>
            <a:endParaRPr lang="en-US"/>
          </a:p>
        </p:txBody>
      </p:sp>
      <p:sp>
        <p:nvSpPr>
          <p:cNvPr id="17" name="Slide Number Placeholder 5"/>
          <p:cNvSpPr>
            <a:spLocks noGrp="1"/>
          </p:cNvSpPr>
          <p:nvPr>
            <p:ph type="sldNum" sz="quarter" idx="4"/>
          </p:nvPr>
        </p:nvSpPr>
        <p:spPr>
          <a:xfrm>
            <a:off x="8539582" y="4886948"/>
            <a:ext cx="124741" cy="82749"/>
          </a:xfrm>
          <a:prstGeom prst="rect">
            <a:avLst/>
          </a:prstGeom>
        </p:spPr>
        <p:txBody>
          <a:bodyPr vert="horz" lIns="0" tIns="0" rIns="0" bIns="0" rtlCol="0" anchor="ctr" anchorCtr="0"/>
          <a:lstStyle>
            <a:lvl1pPr algn="l">
              <a:defRPr sz="600" b="1">
                <a:solidFill>
                  <a:schemeClr val="bg2"/>
                </a:solidFill>
                <a:latin typeface="+mn-lt"/>
                <a:ea typeface="Lato Light" panose="020F0502020204030203" pitchFamily="34" charset="0"/>
                <a:cs typeface="Lato Light" panose="020F0502020204030203" pitchFamily="34" charset="0"/>
              </a:defRPr>
            </a:lvl1pPr>
          </a:lstStyle>
          <a:p>
            <a:fld id="{DDBE135E-2566-4748-853C-8A3B78F0FB00}" type="slidenum">
              <a:rPr lang="en-GB" smtClean="0"/>
              <a:pPr/>
              <a:t>‹#›</a:t>
            </a:fld>
            <a:endParaRPr lang="en-GB" dirty="0"/>
          </a:p>
        </p:txBody>
      </p:sp>
      <p:sp>
        <p:nvSpPr>
          <p:cNvPr id="13" name="Footer Placeholder 3"/>
          <p:cNvSpPr>
            <a:spLocks noGrp="1"/>
          </p:cNvSpPr>
          <p:nvPr>
            <p:ph type="ftr" sz="quarter" idx="3"/>
          </p:nvPr>
        </p:nvSpPr>
        <p:spPr>
          <a:xfrm>
            <a:off x="6686316" y="4886948"/>
            <a:ext cx="1793117" cy="82749"/>
          </a:xfrm>
          <a:prstGeom prst="rect">
            <a:avLst/>
          </a:prstGeom>
        </p:spPr>
        <p:txBody>
          <a:bodyPr vert="horz" lIns="0" tIns="0" rIns="0" bIns="0" rtlCol="0" anchor="ctr"/>
          <a:lstStyle>
            <a:lvl1pPr algn="r">
              <a:defRPr sz="525">
                <a:solidFill>
                  <a:schemeClr val="bg2"/>
                </a:solidFill>
              </a:defRPr>
            </a:lvl1pPr>
          </a:lstStyle>
          <a:p>
            <a:r>
              <a:rPr lang="en-GB"/>
              <a:t>Presentation Title Arial Bold 7 pt</a:t>
            </a:r>
            <a:endParaRPr lang="en-GB" dirty="0"/>
          </a:p>
        </p:txBody>
      </p:sp>
    </p:spTree>
    <p:extLst>
      <p:ext uri="{BB962C8B-B14F-4D97-AF65-F5344CB8AC3E}">
        <p14:creationId xmlns:p14="http://schemas.microsoft.com/office/powerpoint/2010/main" val="42159079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ase study Option2">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a:xfrm>
            <a:off x="3344669" y="1057275"/>
            <a:ext cx="5324475" cy="35100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5" name="Rectangle 4"/>
          <p:cNvSpPr/>
          <p:nvPr userDrawn="1"/>
        </p:nvSpPr>
        <p:spPr>
          <a:xfrm>
            <a:off x="3344669" y="1404472"/>
            <a:ext cx="5324475" cy="3074659"/>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4" name="Title 3"/>
          <p:cNvSpPr>
            <a:spLocks noGrp="1"/>
          </p:cNvSpPr>
          <p:nvPr>
            <p:ph type="title"/>
          </p:nvPr>
        </p:nvSpPr>
        <p:spPr>
          <a:xfrm>
            <a:off x="473095" y="313201"/>
            <a:ext cx="6079875" cy="408935"/>
          </a:xfrm>
        </p:spPr>
        <p:txBody>
          <a:bodyPr/>
          <a:lstStyle>
            <a:lvl1pPr>
              <a:defRPr sz="2700"/>
            </a:lvl1pPr>
          </a:lstStyle>
          <a:p>
            <a:r>
              <a:rPr lang="en-US"/>
              <a:t>Click to edit Master title style</a:t>
            </a:r>
          </a:p>
        </p:txBody>
      </p:sp>
      <p:sp>
        <p:nvSpPr>
          <p:cNvPr id="7" name="Text Placeholder 6"/>
          <p:cNvSpPr>
            <a:spLocks noGrp="1"/>
          </p:cNvSpPr>
          <p:nvPr>
            <p:ph type="body" sz="quarter" idx="10"/>
          </p:nvPr>
        </p:nvSpPr>
        <p:spPr>
          <a:xfrm>
            <a:off x="3532927" y="1085431"/>
            <a:ext cx="4983816" cy="321469"/>
          </a:xfrm>
        </p:spPr>
        <p:txBody>
          <a:bodyPr anchor="ctr" anchorCtr="0"/>
          <a:lstStyle>
            <a:lvl1pPr>
              <a:lnSpc>
                <a:spcPts val="1575"/>
              </a:lnSpc>
              <a:defRPr sz="1500" b="1">
                <a:solidFill>
                  <a:schemeClr val="bg2"/>
                </a:solidFill>
              </a:defRPr>
            </a:lvl1pPr>
            <a:lvl2pPr>
              <a:defRPr sz="1500" b="1">
                <a:solidFill>
                  <a:schemeClr val="bg1"/>
                </a:solidFill>
              </a:defRPr>
            </a:lvl2pPr>
            <a:lvl3pPr>
              <a:defRPr sz="1500" b="1">
                <a:solidFill>
                  <a:schemeClr val="bg1"/>
                </a:solidFill>
              </a:defRPr>
            </a:lvl3pPr>
            <a:lvl4pPr>
              <a:defRPr sz="1500" b="1">
                <a:solidFill>
                  <a:schemeClr val="bg1"/>
                </a:solidFill>
              </a:defRPr>
            </a:lvl4pPr>
            <a:lvl5pPr>
              <a:defRPr sz="1500" b="1">
                <a:solidFill>
                  <a:schemeClr val="bg1"/>
                </a:solidFill>
              </a:defRPr>
            </a:lvl5pPr>
          </a:lstStyle>
          <a:p>
            <a:pPr lvl="0"/>
            <a:r>
              <a:rPr lang="en-US"/>
              <a:t>Click to edit Master text styles</a:t>
            </a:r>
          </a:p>
        </p:txBody>
      </p:sp>
      <p:sp>
        <p:nvSpPr>
          <p:cNvPr id="9" name="Text Placeholder 8"/>
          <p:cNvSpPr>
            <a:spLocks noGrp="1"/>
          </p:cNvSpPr>
          <p:nvPr>
            <p:ph type="body" sz="quarter" idx="11"/>
          </p:nvPr>
        </p:nvSpPr>
        <p:spPr>
          <a:xfrm>
            <a:off x="3553656" y="1514475"/>
            <a:ext cx="4867837" cy="2743200"/>
          </a:xfrm>
        </p:spPr>
        <p:txBody>
          <a:bodyPr numCol="2" spcCol="180000"/>
          <a:lstStyle>
            <a:lvl1pPr>
              <a:lnSpc>
                <a:spcPts val="975"/>
              </a:lnSpc>
              <a:spcBef>
                <a:spcPts val="0"/>
              </a:spcBef>
              <a:spcAft>
                <a:spcPts val="425"/>
              </a:spcAft>
              <a:defRPr sz="750" b="1">
                <a:solidFill>
                  <a:schemeClr val="bg2"/>
                </a:solidFill>
              </a:defRPr>
            </a:lvl1pPr>
            <a:lvl2pPr marL="0" indent="0">
              <a:lnSpc>
                <a:spcPts val="975"/>
              </a:lnSpc>
              <a:spcBef>
                <a:spcPts val="0"/>
              </a:spcBef>
              <a:spcAft>
                <a:spcPts val="425"/>
              </a:spcAft>
              <a:buNone/>
              <a:defRPr sz="750" spc="0" baseline="0">
                <a:solidFill>
                  <a:srgbClr val="000000"/>
                </a:solidFill>
              </a:defRPr>
            </a:lvl2pPr>
            <a:lvl3pPr marL="64294" indent="-64294">
              <a:lnSpc>
                <a:spcPts val="975"/>
              </a:lnSpc>
              <a:spcBef>
                <a:spcPts val="0"/>
              </a:spcBef>
              <a:spcAft>
                <a:spcPts val="425"/>
              </a:spcAft>
              <a:buClr>
                <a:schemeClr val="bg2"/>
              </a:buClr>
              <a:buFont typeface="Arial" panose="020B0604020202020204" pitchFamily="34" charset="0"/>
              <a:buChar char="-"/>
              <a:defRPr sz="750">
                <a:solidFill>
                  <a:srgbClr val="000000"/>
                </a:solidFill>
              </a:defRPr>
            </a:lvl3pPr>
            <a:lvl4pPr>
              <a:lnSpc>
                <a:spcPts val="975"/>
              </a:lnSpc>
              <a:spcBef>
                <a:spcPts val="0"/>
              </a:spcBef>
              <a:spcAft>
                <a:spcPts val="0"/>
              </a:spcAft>
              <a:defRPr sz="750"/>
            </a:lvl4pPr>
            <a:lvl5pPr>
              <a:lnSpc>
                <a:spcPts val="975"/>
              </a:lnSpc>
              <a:spcBef>
                <a:spcPts val="0"/>
              </a:spcBef>
              <a:spcAft>
                <a:spcPts val="0"/>
              </a:spcAft>
              <a:defRPr sz="750"/>
            </a:lvl5pPr>
          </a:lstStyle>
          <a:p>
            <a:pPr lvl="0"/>
            <a:r>
              <a:rPr lang="en-US" dirty="0"/>
              <a:t>Click to edit Master text styles</a:t>
            </a:r>
          </a:p>
          <a:p>
            <a:pPr lvl="1"/>
            <a:r>
              <a:rPr lang="en-US" dirty="0"/>
              <a:t>Second level</a:t>
            </a:r>
          </a:p>
          <a:p>
            <a:pPr lvl="2"/>
            <a:r>
              <a:rPr lang="en-GB" dirty="0"/>
              <a:t>Third level</a:t>
            </a:r>
            <a:endParaRPr lang="en-US" dirty="0"/>
          </a:p>
        </p:txBody>
      </p:sp>
      <p:sp>
        <p:nvSpPr>
          <p:cNvPr id="10" name="Picture Placeholder 5"/>
          <p:cNvSpPr>
            <a:spLocks noGrp="1"/>
          </p:cNvSpPr>
          <p:nvPr>
            <p:ph type="pic" sz="quarter" idx="12" hasCustomPrompt="1"/>
          </p:nvPr>
        </p:nvSpPr>
        <p:spPr>
          <a:xfrm>
            <a:off x="476020" y="1057275"/>
            <a:ext cx="2562225" cy="1643063"/>
          </a:xfrm>
          <a:solidFill>
            <a:srgbClr val="BBBBBB"/>
          </a:solidFill>
        </p:spPr>
        <p:txBody>
          <a:bodyPr tIns="1440000"/>
          <a:lstStyle>
            <a:lvl1pPr algn="ctr">
              <a:defRPr sz="750" b="0"/>
            </a:lvl1pPr>
          </a:lstStyle>
          <a:p>
            <a:r>
              <a:rPr lang="en-GB"/>
              <a:t>insert photographic image</a:t>
            </a:r>
            <a:endParaRPr lang="en-US" dirty="0"/>
          </a:p>
        </p:txBody>
      </p:sp>
      <p:sp>
        <p:nvSpPr>
          <p:cNvPr id="11" name="Picture Placeholder 5"/>
          <p:cNvSpPr>
            <a:spLocks noGrp="1"/>
          </p:cNvSpPr>
          <p:nvPr>
            <p:ph type="pic" sz="quarter" idx="13" hasCustomPrompt="1"/>
          </p:nvPr>
        </p:nvSpPr>
        <p:spPr>
          <a:xfrm>
            <a:off x="476020" y="2821781"/>
            <a:ext cx="2562225" cy="1643063"/>
          </a:xfrm>
          <a:solidFill>
            <a:srgbClr val="BBBBBB"/>
          </a:solidFill>
        </p:spPr>
        <p:txBody>
          <a:bodyPr tIns="1440000"/>
          <a:lstStyle>
            <a:lvl1pPr algn="ctr">
              <a:defRPr sz="750" b="0"/>
            </a:lvl1pPr>
          </a:lstStyle>
          <a:p>
            <a:r>
              <a:rPr lang="en-GB"/>
              <a:t>insert photographic image</a:t>
            </a:r>
            <a:endParaRPr lang="en-US" dirty="0"/>
          </a:p>
        </p:txBody>
      </p:sp>
      <p:sp>
        <p:nvSpPr>
          <p:cNvPr id="12" name="Picture Placeholder 5"/>
          <p:cNvSpPr>
            <a:spLocks noGrp="1"/>
          </p:cNvSpPr>
          <p:nvPr>
            <p:ph type="pic" sz="quarter" idx="14" hasCustomPrompt="1"/>
          </p:nvPr>
        </p:nvSpPr>
        <p:spPr>
          <a:xfrm>
            <a:off x="6810607" y="421482"/>
            <a:ext cx="1857374" cy="350044"/>
          </a:xfrm>
          <a:solidFill>
            <a:srgbClr val="BBBBBB"/>
          </a:solidFill>
        </p:spPr>
        <p:txBody>
          <a:bodyPr/>
          <a:lstStyle>
            <a:lvl1pPr algn="ctr">
              <a:defRPr sz="600"/>
            </a:lvl1pPr>
          </a:lstStyle>
          <a:p>
            <a:r>
              <a:rPr lang="en-GB"/>
              <a:t>Space for logo</a:t>
            </a:r>
            <a:endParaRPr lang="en-US"/>
          </a:p>
        </p:txBody>
      </p:sp>
      <p:sp>
        <p:nvSpPr>
          <p:cNvPr id="15" name="Slide Number Placeholder 5"/>
          <p:cNvSpPr>
            <a:spLocks noGrp="1"/>
          </p:cNvSpPr>
          <p:nvPr>
            <p:ph type="sldNum" sz="quarter" idx="4"/>
          </p:nvPr>
        </p:nvSpPr>
        <p:spPr>
          <a:xfrm>
            <a:off x="8539582" y="4886948"/>
            <a:ext cx="124741" cy="82749"/>
          </a:xfrm>
          <a:prstGeom prst="rect">
            <a:avLst/>
          </a:prstGeom>
        </p:spPr>
        <p:txBody>
          <a:bodyPr vert="horz" lIns="0" tIns="0" rIns="0" bIns="0" rtlCol="0" anchor="ctr" anchorCtr="0"/>
          <a:lstStyle>
            <a:lvl1pPr algn="l">
              <a:defRPr sz="600" b="1">
                <a:solidFill>
                  <a:schemeClr val="bg2"/>
                </a:solidFill>
                <a:latin typeface="+mn-lt"/>
                <a:ea typeface="Lato Light" panose="020F0502020204030203" pitchFamily="34" charset="0"/>
                <a:cs typeface="Lato Light" panose="020F0502020204030203" pitchFamily="34" charset="0"/>
              </a:defRPr>
            </a:lvl1pPr>
          </a:lstStyle>
          <a:p>
            <a:fld id="{DDBE135E-2566-4748-853C-8A3B78F0FB00}" type="slidenum">
              <a:rPr lang="en-GB" smtClean="0"/>
              <a:pPr/>
              <a:t>‹#›</a:t>
            </a:fld>
            <a:endParaRPr lang="en-GB" dirty="0"/>
          </a:p>
        </p:txBody>
      </p:sp>
      <p:sp>
        <p:nvSpPr>
          <p:cNvPr id="13" name="Footer Placeholder 3"/>
          <p:cNvSpPr>
            <a:spLocks noGrp="1"/>
          </p:cNvSpPr>
          <p:nvPr>
            <p:ph type="ftr" sz="quarter" idx="3"/>
          </p:nvPr>
        </p:nvSpPr>
        <p:spPr>
          <a:xfrm>
            <a:off x="6686316" y="4886948"/>
            <a:ext cx="1793117" cy="82749"/>
          </a:xfrm>
          <a:prstGeom prst="rect">
            <a:avLst/>
          </a:prstGeom>
        </p:spPr>
        <p:txBody>
          <a:bodyPr vert="horz" lIns="0" tIns="0" rIns="0" bIns="0" rtlCol="0" anchor="ctr"/>
          <a:lstStyle>
            <a:lvl1pPr algn="r">
              <a:defRPr sz="525">
                <a:solidFill>
                  <a:schemeClr val="bg2"/>
                </a:solidFill>
              </a:defRPr>
            </a:lvl1pPr>
          </a:lstStyle>
          <a:p>
            <a:r>
              <a:rPr lang="en-GB"/>
              <a:t>Presentation Title Arial Bold 7 pt</a:t>
            </a:r>
            <a:endParaRPr lang="en-GB" dirty="0"/>
          </a:p>
        </p:txBody>
      </p:sp>
    </p:spTree>
    <p:extLst>
      <p:ext uri="{BB962C8B-B14F-4D97-AF65-F5344CB8AC3E}">
        <p14:creationId xmlns:p14="http://schemas.microsoft.com/office/powerpoint/2010/main" val="15404235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ample Boxed Text x3">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a:xfrm>
            <a:off x="472203" y="2001867"/>
            <a:ext cx="2602800" cy="351000"/>
          </a:xfrm>
          <a:prstGeom prst="rect">
            <a:avLst/>
          </a:prstGeom>
          <a:solidFill>
            <a:srgbClr val="03873A"/>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solidFill>
                <a:srgbClr val="FFFFFF"/>
              </a:solidFill>
            </a:endParaRPr>
          </a:p>
        </p:txBody>
      </p:sp>
      <p:sp>
        <p:nvSpPr>
          <p:cNvPr id="5" name="Rectangle 4"/>
          <p:cNvSpPr/>
          <p:nvPr userDrawn="1"/>
        </p:nvSpPr>
        <p:spPr>
          <a:xfrm>
            <a:off x="472203" y="2347331"/>
            <a:ext cx="2602800" cy="1605050"/>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4" name="Title 3"/>
          <p:cNvSpPr>
            <a:spLocks noGrp="1"/>
          </p:cNvSpPr>
          <p:nvPr>
            <p:ph type="title"/>
          </p:nvPr>
        </p:nvSpPr>
        <p:spPr>
          <a:xfrm>
            <a:off x="472204" y="313201"/>
            <a:ext cx="8204046" cy="708356"/>
          </a:xfrm>
        </p:spPr>
        <p:txBody>
          <a:bodyPr/>
          <a:lstStyle>
            <a:lvl1pPr>
              <a:defRPr sz="2700"/>
            </a:lvl1pPr>
          </a:lstStyle>
          <a:p>
            <a:r>
              <a:rPr lang="en-US"/>
              <a:t>Click to edit Master title style</a:t>
            </a:r>
          </a:p>
        </p:txBody>
      </p:sp>
      <p:sp>
        <p:nvSpPr>
          <p:cNvPr id="7" name="Text Placeholder 6"/>
          <p:cNvSpPr>
            <a:spLocks noGrp="1"/>
          </p:cNvSpPr>
          <p:nvPr>
            <p:ph type="body" sz="quarter" idx="10"/>
          </p:nvPr>
        </p:nvSpPr>
        <p:spPr>
          <a:xfrm>
            <a:off x="657713" y="2015964"/>
            <a:ext cx="2191109" cy="321469"/>
          </a:xfrm>
        </p:spPr>
        <p:txBody>
          <a:bodyPr anchor="ctr" anchorCtr="0"/>
          <a:lstStyle>
            <a:lvl1pPr algn="ctr">
              <a:lnSpc>
                <a:spcPts val="1575"/>
              </a:lnSpc>
              <a:defRPr sz="1500" b="1">
                <a:solidFill>
                  <a:srgbClr val="FFFFFF"/>
                </a:solidFill>
              </a:defRPr>
            </a:lvl1pPr>
            <a:lvl2pPr>
              <a:defRPr sz="1500" b="1">
                <a:solidFill>
                  <a:schemeClr val="bg1"/>
                </a:solidFill>
              </a:defRPr>
            </a:lvl2pPr>
            <a:lvl3pPr>
              <a:defRPr sz="1500" b="1">
                <a:solidFill>
                  <a:schemeClr val="bg1"/>
                </a:solidFill>
              </a:defRPr>
            </a:lvl3pPr>
            <a:lvl4pPr>
              <a:defRPr sz="1500" b="1">
                <a:solidFill>
                  <a:schemeClr val="bg1"/>
                </a:solidFill>
              </a:defRPr>
            </a:lvl4pPr>
            <a:lvl5pPr>
              <a:defRPr sz="1500" b="1">
                <a:solidFill>
                  <a:schemeClr val="bg1"/>
                </a:solidFill>
              </a:defRPr>
            </a:lvl5pPr>
          </a:lstStyle>
          <a:p>
            <a:pPr lvl="0"/>
            <a:endParaRPr lang="en-US"/>
          </a:p>
        </p:txBody>
      </p:sp>
      <p:sp>
        <p:nvSpPr>
          <p:cNvPr id="9" name="Text Placeholder 8"/>
          <p:cNvSpPr>
            <a:spLocks noGrp="1"/>
          </p:cNvSpPr>
          <p:nvPr>
            <p:ph type="body" sz="quarter" idx="11"/>
          </p:nvPr>
        </p:nvSpPr>
        <p:spPr>
          <a:xfrm>
            <a:off x="670514" y="2420249"/>
            <a:ext cx="2245969" cy="1164027"/>
          </a:xfrm>
        </p:spPr>
        <p:txBody>
          <a:bodyPr numCol="1" spcCol="0"/>
          <a:lstStyle>
            <a:lvl1pPr>
              <a:lnSpc>
                <a:spcPts val="1200"/>
              </a:lnSpc>
              <a:spcBef>
                <a:spcPts val="0"/>
              </a:spcBef>
              <a:spcAft>
                <a:spcPts val="0"/>
              </a:spcAft>
              <a:defRPr sz="900" b="0">
                <a:solidFill>
                  <a:srgbClr val="000000"/>
                </a:solidFill>
              </a:defRPr>
            </a:lvl1pPr>
            <a:lvl2pPr marL="0" indent="0">
              <a:lnSpc>
                <a:spcPts val="1200"/>
              </a:lnSpc>
              <a:spcBef>
                <a:spcPts val="0"/>
              </a:spcBef>
              <a:spcAft>
                <a:spcPts val="0"/>
              </a:spcAft>
              <a:buNone/>
              <a:defRPr sz="900" spc="0" baseline="0">
                <a:solidFill>
                  <a:srgbClr val="000000"/>
                </a:solidFill>
              </a:defRPr>
            </a:lvl2pPr>
            <a:lvl3pPr marL="64294" indent="-64294">
              <a:lnSpc>
                <a:spcPts val="1200"/>
              </a:lnSpc>
              <a:spcBef>
                <a:spcPts val="0"/>
              </a:spcBef>
              <a:spcAft>
                <a:spcPts val="0"/>
              </a:spcAft>
              <a:buClr>
                <a:schemeClr val="bg2"/>
              </a:buClr>
              <a:buFont typeface="Arial" panose="020B0604020202020204" pitchFamily="34" charset="0"/>
              <a:buChar char="-"/>
              <a:defRPr sz="900">
                <a:solidFill>
                  <a:srgbClr val="000000"/>
                </a:solidFill>
              </a:defRPr>
            </a:lvl3pPr>
            <a:lvl4pPr>
              <a:lnSpc>
                <a:spcPts val="975"/>
              </a:lnSpc>
              <a:spcBef>
                <a:spcPts val="0"/>
              </a:spcBef>
              <a:spcAft>
                <a:spcPts val="0"/>
              </a:spcAft>
              <a:defRPr sz="750"/>
            </a:lvl4pPr>
            <a:lvl5pPr>
              <a:lnSpc>
                <a:spcPts val="975"/>
              </a:lnSpc>
              <a:spcBef>
                <a:spcPts val="0"/>
              </a:spcBef>
              <a:spcAft>
                <a:spcPts val="0"/>
              </a:spcAft>
              <a:defRPr sz="750"/>
            </a:lvl5pPr>
          </a:lstStyle>
          <a:p>
            <a:pPr lvl="0"/>
            <a:r>
              <a:rPr lang="en-US" dirty="0"/>
              <a:t>Click to edit Master text styles</a:t>
            </a:r>
          </a:p>
          <a:p>
            <a:pPr lvl="1"/>
            <a:r>
              <a:rPr lang="en-US" dirty="0"/>
              <a:t>Second level</a:t>
            </a:r>
          </a:p>
          <a:p>
            <a:pPr lvl="2"/>
            <a:r>
              <a:rPr lang="en-GB" dirty="0"/>
              <a:t>Third level</a:t>
            </a:r>
            <a:endParaRPr lang="en-US" dirty="0"/>
          </a:p>
        </p:txBody>
      </p:sp>
      <p:sp>
        <p:nvSpPr>
          <p:cNvPr id="17" name="Rectangle 16"/>
          <p:cNvSpPr/>
          <p:nvPr userDrawn="1"/>
        </p:nvSpPr>
        <p:spPr>
          <a:xfrm>
            <a:off x="3290737" y="2001867"/>
            <a:ext cx="2602800" cy="351000"/>
          </a:xfrm>
          <a:prstGeom prst="rect">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solidFill>
                <a:srgbClr val="FFFFFF"/>
              </a:solidFill>
            </a:endParaRPr>
          </a:p>
        </p:txBody>
      </p:sp>
      <p:sp>
        <p:nvSpPr>
          <p:cNvPr id="18" name="Rectangle 17"/>
          <p:cNvSpPr/>
          <p:nvPr userDrawn="1"/>
        </p:nvSpPr>
        <p:spPr>
          <a:xfrm>
            <a:off x="3290737" y="2347331"/>
            <a:ext cx="2602800" cy="1605050"/>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9" name="Text Placeholder 6"/>
          <p:cNvSpPr>
            <a:spLocks noGrp="1"/>
          </p:cNvSpPr>
          <p:nvPr>
            <p:ph type="body" sz="quarter" idx="12"/>
          </p:nvPr>
        </p:nvSpPr>
        <p:spPr>
          <a:xfrm>
            <a:off x="3476247" y="2015964"/>
            <a:ext cx="2191109" cy="321469"/>
          </a:xfrm>
        </p:spPr>
        <p:txBody>
          <a:bodyPr anchor="ctr" anchorCtr="0"/>
          <a:lstStyle>
            <a:lvl1pPr algn="ctr">
              <a:lnSpc>
                <a:spcPts val="1575"/>
              </a:lnSpc>
              <a:defRPr sz="1500" b="1">
                <a:solidFill>
                  <a:srgbClr val="FFFFFF"/>
                </a:solidFill>
              </a:defRPr>
            </a:lvl1pPr>
            <a:lvl2pPr>
              <a:defRPr sz="1500" b="1">
                <a:solidFill>
                  <a:schemeClr val="bg1"/>
                </a:solidFill>
              </a:defRPr>
            </a:lvl2pPr>
            <a:lvl3pPr>
              <a:defRPr sz="1500" b="1">
                <a:solidFill>
                  <a:schemeClr val="bg1"/>
                </a:solidFill>
              </a:defRPr>
            </a:lvl3pPr>
            <a:lvl4pPr>
              <a:defRPr sz="1500" b="1">
                <a:solidFill>
                  <a:schemeClr val="bg1"/>
                </a:solidFill>
              </a:defRPr>
            </a:lvl4pPr>
            <a:lvl5pPr>
              <a:defRPr sz="1500" b="1">
                <a:solidFill>
                  <a:schemeClr val="bg1"/>
                </a:solidFill>
              </a:defRPr>
            </a:lvl5pPr>
          </a:lstStyle>
          <a:p>
            <a:pPr lvl="0"/>
            <a:endParaRPr lang="en-US"/>
          </a:p>
        </p:txBody>
      </p:sp>
      <p:sp>
        <p:nvSpPr>
          <p:cNvPr id="20" name="Text Placeholder 8"/>
          <p:cNvSpPr>
            <a:spLocks noGrp="1"/>
          </p:cNvSpPr>
          <p:nvPr>
            <p:ph type="body" sz="quarter" idx="13"/>
          </p:nvPr>
        </p:nvSpPr>
        <p:spPr>
          <a:xfrm>
            <a:off x="3489048" y="2420249"/>
            <a:ext cx="2245969" cy="1164027"/>
          </a:xfrm>
        </p:spPr>
        <p:txBody>
          <a:bodyPr numCol="1" spcCol="0"/>
          <a:lstStyle>
            <a:lvl1pPr>
              <a:lnSpc>
                <a:spcPts val="1200"/>
              </a:lnSpc>
              <a:spcBef>
                <a:spcPts val="0"/>
              </a:spcBef>
              <a:spcAft>
                <a:spcPts val="0"/>
              </a:spcAft>
              <a:defRPr sz="900" b="0">
                <a:solidFill>
                  <a:srgbClr val="000000"/>
                </a:solidFill>
              </a:defRPr>
            </a:lvl1pPr>
            <a:lvl2pPr marL="0" indent="0">
              <a:lnSpc>
                <a:spcPts val="1200"/>
              </a:lnSpc>
              <a:spcBef>
                <a:spcPts val="0"/>
              </a:spcBef>
              <a:spcAft>
                <a:spcPts val="0"/>
              </a:spcAft>
              <a:buNone/>
              <a:defRPr sz="900" spc="0" baseline="0">
                <a:solidFill>
                  <a:srgbClr val="000000"/>
                </a:solidFill>
              </a:defRPr>
            </a:lvl2pPr>
            <a:lvl3pPr marL="64294" indent="-64294">
              <a:lnSpc>
                <a:spcPts val="1200"/>
              </a:lnSpc>
              <a:spcBef>
                <a:spcPts val="0"/>
              </a:spcBef>
              <a:spcAft>
                <a:spcPts val="0"/>
              </a:spcAft>
              <a:buClr>
                <a:schemeClr val="bg2"/>
              </a:buClr>
              <a:buFont typeface="Arial" panose="020B0604020202020204" pitchFamily="34" charset="0"/>
              <a:buChar char="-"/>
              <a:defRPr sz="900">
                <a:solidFill>
                  <a:srgbClr val="000000"/>
                </a:solidFill>
              </a:defRPr>
            </a:lvl3pPr>
            <a:lvl4pPr>
              <a:lnSpc>
                <a:spcPts val="975"/>
              </a:lnSpc>
              <a:spcBef>
                <a:spcPts val="0"/>
              </a:spcBef>
              <a:spcAft>
                <a:spcPts val="0"/>
              </a:spcAft>
              <a:defRPr sz="750"/>
            </a:lvl4pPr>
            <a:lvl5pPr>
              <a:lnSpc>
                <a:spcPts val="975"/>
              </a:lnSpc>
              <a:spcBef>
                <a:spcPts val="0"/>
              </a:spcBef>
              <a:spcAft>
                <a:spcPts val="0"/>
              </a:spcAft>
              <a:defRPr sz="750"/>
            </a:lvl5pPr>
          </a:lstStyle>
          <a:p>
            <a:pPr lvl="0"/>
            <a:r>
              <a:rPr lang="en-US"/>
              <a:t>Click to edit Master text styles</a:t>
            </a:r>
          </a:p>
          <a:p>
            <a:pPr lvl="1"/>
            <a:r>
              <a:rPr lang="en-US"/>
              <a:t>Second level</a:t>
            </a:r>
          </a:p>
          <a:p>
            <a:pPr lvl="2"/>
            <a:r>
              <a:rPr lang="en-GB"/>
              <a:t>Third level</a:t>
            </a:r>
            <a:endParaRPr lang="en-US"/>
          </a:p>
        </p:txBody>
      </p:sp>
      <p:sp>
        <p:nvSpPr>
          <p:cNvPr id="21" name="Rectangle 20"/>
          <p:cNvSpPr/>
          <p:nvPr userDrawn="1"/>
        </p:nvSpPr>
        <p:spPr>
          <a:xfrm>
            <a:off x="6073450" y="2001867"/>
            <a:ext cx="2602800" cy="351000"/>
          </a:xfrm>
          <a:prstGeom prst="rect">
            <a:avLst/>
          </a:prstGeom>
          <a:solidFill>
            <a:schemeClr val="bg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solidFill>
                <a:srgbClr val="FFFFFF"/>
              </a:solidFill>
            </a:endParaRPr>
          </a:p>
        </p:txBody>
      </p:sp>
      <p:sp>
        <p:nvSpPr>
          <p:cNvPr id="22" name="Rectangle 21"/>
          <p:cNvSpPr/>
          <p:nvPr userDrawn="1"/>
        </p:nvSpPr>
        <p:spPr>
          <a:xfrm>
            <a:off x="6073450" y="2347331"/>
            <a:ext cx="2602800" cy="1605050"/>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3" name="Text Placeholder 6"/>
          <p:cNvSpPr>
            <a:spLocks noGrp="1"/>
          </p:cNvSpPr>
          <p:nvPr>
            <p:ph type="body" sz="quarter" idx="14"/>
          </p:nvPr>
        </p:nvSpPr>
        <p:spPr>
          <a:xfrm>
            <a:off x="6258960" y="2015964"/>
            <a:ext cx="2191109" cy="321469"/>
          </a:xfrm>
        </p:spPr>
        <p:txBody>
          <a:bodyPr anchor="ctr" anchorCtr="0"/>
          <a:lstStyle>
            <a:lvl1pPr algn="ctr">
              <a:lnSpc>
                <a:spcPts val="1575"/>
              </a:lnSpc>
              <a:defRPr sz="1500" b="1">
                <a:solidFill>
                  <a:srgbClr val="FFFFFF"/>
                </a:solidFill>
              </a:defRPr>
            </a:lvl1pPr>
            <a:lvl2pPr>
              <a:defRPr sz="1500" b="1">
                <a:solidFill>
                  <a:schemeClr val="bg1"/>
                </a:solidFill>
              </a:defRPr>
            </a:lvl2pPr>
            <a:lvl3pPr>
              <a:defRPr sz="1500" b="1">
                <a:solidFill>
                  <a:schemeClr val="bg1"/>
                </a:solidFill>
              </a:defRPr>
            </a:lvl3pPr>
            <a:lvl4pPr>
              <a:defRPr sz="1500" b="1">
                <a:solidFill>
                  <a:schemeClr val="bg1"/>
                </a:solidFill>
              </a:defRPr>
            </a:lvl4pPr>
            <a:lvl5pPr>
              <a:defRPr sz="1500" b="1">
                <a:solidFill>
                  <a:schemeClr val="bg1"/>
                </a:solidFill>
              </a:defRPr>
            </a:lvl5pPr>
          </a:lstStyle>
          <a:p>
            <a:pPr lvl="0"/>
            <a:endParaRPr lang="en-US"/>
          </a:p>
        </p:txBody>
      </p:sp>
      <p:sp>
        <p:nvSpPr>
          <p:cNvPr id="24" name="Text Placeholder 8"/>
          <p:cNvSpPr>
            <a:spLocks noGrp="1"/>
          </p:cNvSpPr>
          <p:nvPr>
            <p:ph type="body" sz="quarter" idx="15"/>
          </p:nvPr>
        </p:nvSpPr>
        <p:spPr>
          <a:xfrm>
            <a:off x="6271761" y="2420249"/>
            <a:ext cx="2245969" cy="1164027"/>
          </a:xfrm>
        </p:spPr>
        <p:txBody>
          <a:bodyPr numCol="1" spcCol="0"/>
          <a:lstStyle>
            <a:lvl1pPr>
              <a:lnSpc>
                <a:spcPts val="1200"/>
              </a:lnSpc>
              <a:spcBef>
                <a:spcPts val="0"/>
              </a:spcBef>
              <a:spcAft>
                <a:spcPts val="0"/>
              </a:spcAft>
              <a:defRPr sz="900" b="0">
                <a:solidFill>
                  <a:srgbClr val="000000"/>
                </a:solidFill>
              </a:defRPr>
            </a:lvl1pPr>
            <a:lvl2pPr marL="0" indent="0">
              <a:lnSpc>
                <a:spcPts val="1200"/>
              </a:lnSpc>
              <a:spcBef>
                <a:spcPts val="0"/>
              </a:spcBef>
              <a:spcAft>
                <a:spcPts val="0"/>
              </a:spcAft>
              <a:buNone/>
              <a:defRPr sz="900" spc="0" baseline="0">
                <a:solidFill>
                  <a:srgbClr val="000000"/>
                </a:solidFill>
              </a:defRPr>
            </a:lvl2pPr>
            <a:lvl3pPr marL="64294" indent="-64294">
              <a:lnSpc>
                <a:spcPts val="1200"/>
              </a:lnSpc>
              <a:spcBef>
                <a:spcPts val="0"/>
              </a:spcBef>
              <a:spcAft>
                <a:spcPts val="0"/>
              </a:spcAft>
              <a:buClr>
                <a:schemeClr val="bg2"/>
              </a:buClr>
              <a:buFont typeface="Arial" panose="020B0604020202020204" pitchFamily="34" charset="0"/>
              <a:buChar char="-"/>
              <a:defRPr sz="900">
                <a:solidFill>
                  <a:srgbClr val="000000"/>
                </a:solidFill>
              </a:defRPr>
            </a:lvl3pPr>
            <a:lvl4pPr>
              <a:lnSpc>
                <a:spcPts val="975"/>
              </a:lnSpc>
              <a:spcBef>
                <a:spcPts val="0"/>
              </a:spcBef>
              <a:spcAft>
                <a:spcPts val="0"/>
              </a:spcAft>
              <a:defRPr sz="750"/>
            </a:lvl4pPr>
            <a:lvl5pPr>
              <a:lnSpc>
                <a:spcPts val="975"/>
              </a:lnSpc>
              <a:spcBef>
                <a:spcPts val="0"/>
              </a:spcBef>
              <a:spcAft>
                <a:spcPts val="0"/>
              </a:spcAft>
              <a:defRPr sz="750"/>
            </a:lvl5pPr>
          </a:lstStyle>
          <a:p>
            <a:pPr lvl="0"/>
            <a:r>
              <a:rPr lang="en-US"/>
              <a:t>Click to edit Master text styles</a:t>
            </a:r>
          </a:p>
          <a:p>
            <a:pPr lvl="1"/>
            <a:r>
              <a:rPr lang="en-US"/>
              <a:t>Second level</a:t>
            </a:r>
          </a:p>
          <a:p>
            <a:pPr lvl="2"/>
            <a:r>
              <a:rPr lang="en-GB"/>
              <a:t>Third level</a:t>
            </a:r>
            <a:endParaRPr lang="en-US"/>
          </a:p>
        </p:txBody>
      </p:sp>
      <p:sp>
        <p:nvSpPr>
          <p:cNvPr id="25" name="Text Placeholder 4"/>
          <p:cNvSpPr>
            <a:spLocks noGrp="1"/>
          </p:cNvSpPr>
          <p:nvPr>
            <p:ph type="body" sz="quarter" idx="16"/>
          </p:nvPr>
        </p:nvSpPr>
        <p:spPr>
          <a:xfrm>
            <a:off x="476279" y="1264444"/>
            <a:ext cx="8199806" cy="485775"/>
          </a:xfrm>
        </p:spPr>
        <p:txBody>
          <a:bodyPr/>
          <a:lstStyle>
            <a:lvl1pPr>
              <a:defRPr sz="1350">
                <a:solidFill>
                  <a:srgbClr val="000000"/>
                </a:solidFill>
              </a:defRPr>
            </a:lvl1pPr>
          </a:lstStyle>
          <a:p>
            <a:pPr lvl="0"/>
            <a:r>
              <a:rPr lang="en-US" dirty="0"/>
              <a:t>Click to edit Master text styles</a:t>
            </a:r>
          </a:p>
        </p:txBody>
      </p:sp>
      <p:sp>
        <p:nvSpPr>
          <p:cNvPr id="29" name="Slide Number Placeholder 5"/>
          <p:cNvSpPr>
            <a:spLocks noGrp="1"/>
          </p:cNvSpPr>
          <p:nvPr>
            <p:ph type="sldNum" sz="quarter" idx="4"/>
          </p:nvPr>
        </p:nvSpPr>
        <p:spPr>
          <a:xfrm>
            <a:off x="8539582" y="4886948"/>
            <a:ext cx="124741" cy="82749"/>
          </a:xfrm>
          <a:prstGeom prst="rect">
            <a:avLst/>
          </a:prstGeom>
        </p:spPr>
        <p:txBody>
          <a:bodyPr vert="horz" lIns="0" tIns="0" rIns="0" bIns="0" rtlCol="0" anchor="ctr" anchorCtr="0"/>
          <a:lstStyle>
            <a:lvl1pPr algn="l">
              <a:defRPr sz="600" b="1">
                <a:solidFill>
                  <a:schemeClr val="bg2"/>
                </a:solidFill>
                <a:latin typeface="+mn-lt"/>
                <a:ea typeface="Lato Light" panose="020F0502020204030203" pitchFamily="34" charset="0"/>
                <a:cs typeface="Lato Light" panose="020F0502020204030203" pitchFamily="34" charset="0"/>
              </a:defRPr>
            </a:lvl1pPr>
          </a:lstStyle>
          <a:p>
            <a:fld id="{DDBE135E-2566-4748-853C-8A3B78F0FB00}" type="slidenum">
              <a:rPr lang="en-GB" smtClean="0"/>
              <a:pPr/>
              <a:t>‹#›</a:t>
            </a:fld>
            <a:endParaRPr lang="en-GB" dirty="0"/>
          </a:p>
        </p:txBody>
      </p:sp>
      <p:sp>
        <p:nvSpPr>
          <p:cNvPr id="26" name="Footer Placeholder 3"/>
          <p:cNvSpPr>
            <a:spLocks noGrp="1"/>
          </p:cNvSpPr>
          <p:nvPr>
            <p:ph type="ftr" sz="quarter" idx="3"/>
          </p:nvPr>
        </p:nvSpPr>
        <p:spPr>
          <a:xfrm>
            <a:off x="6686316" y="4886948"/>
            <a:ext cx="1793117" cy="82749"/>
          </a:xfrm>
          <a:prstGeom prst="rect">
            <a:avLst/>
          </a:prstGeom>
        </p:spPr>
        <p:txBody>
          <a:bodyPr vert="horz" lIns="0" tIns="0" rIns="0" bIns="0" rtlCol="0" anchor="ctr"/>
          <a:lstStyle>
            <a:lvl1pPr algn="r">
              <a:defRPr sz="525">
                <a:solidFill>
                  <a:schemeClr val="bg2"/>
                </a:solidFill>
              </a:defRPr>
            </a:lvl1pPr>
          </a:lstStyle>
          <a:p>
            <a:r>
              <a:rPr lang="en-GB"/>
              <a:t>Presentation Title Arial Bold 7 pt</a:t>
            </a:r>
            <a:endParaRPr lang="en-GB" dirty="0"/>
          </a:p>
        </p:txBody>
      </p:sp>
    </p:spTree>
    <p:extLst>
      <p:ext uri="{BB962C8B-B14F-4D97-AF65-F5344CB8AC3E}">
        <p14:creationId xmlns:p14="http://schemas.microsoft.com/office/powerpoint/2010/main" val="12195075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ample Boxed Text with Image x3">
    <p:bg>
      <p:bgPr>
        <a:solidFill>
          <a:srgbClr val="FFFFFF"/>
        </a:solidFill>
        <a:effectLst/>
      </p:bgPr>
    </p:bg>
    <p:spTree>
      <p:nvGrpSpPr>
        <p:cNvPr id="1" name=""/>
        <p:cNvGrpSpPr/>
        <p:nvPr/>
      </p:nvGrpSpPr>
      <p:grpSpPr>
        <a:xfrm>
          <a:off x="0" y="0"/>
          <a:ext cx="0" cy="0"/>
          <a:chOff x="0" y="0"/>
          <a:chExt cx="0" cy="0"/>
        </a:xfrm>
      </p:grpSpPr>
      <p:sp>
        <p:nvSpPr>
          <p:cNvPr id="26" name="Rectangle 25"/>
          <p:cNvSpPr/>
          <p:nvPr userDrawn="1"/>
        </p:nvSpPr>
        <p:spPr>
          <a:xfrm>
            <a:off x="3282309" y="1858244"/>
            <a:ext cx="2584800" cy="1288838"/>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30" name="Rectangle 29"/>
          <p:cNvSpPr/>
          <p:nvPr userDrawn="1"/>
        </p:nvSpPr>
        <p:spPr>
          <a:xfrm>
            <a:off x="6084052" y="1858244"/>
            <a:ext cx="2584800" cy="1288838"/>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5" name="Rectangle 4"/>
          <p:cNvSpPr/>
          <p:nvPr userDrawn="1"/>
        </p:nvSpPr>
        <p:spPr>
          <a:xfrm>
            <a:off x="480566" y="1858244"/>
            <a:ext cx="2584800" cy="1288838"/>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4" name="Title 3"/>
          <p:cNvSpPr>
            <a:spLocks noGrp="1"/>
          </p:cNvSpPr>
          <p:nvPr>
            <p:ph type="title"/>
          </p:nvPr>
        </p:nvSpPr>
        <p:spPr>
          <a:xfrm>
            <a:off x="468351" y="313201"/>
            <a:ext cx="8200501" cy="708356"/>
          </a:xfrm>
        </p:spPr>
        <p:txBody>
          <a:bodyPr/>
          <a:lstStyle>
            <a:lvl1pPr>
              <a:defRPr sz="2700"/>
            </a:lvl1pPr>
          </a:lstStyle>
          <a:p>
            <a:r>
              <a:rPr lang="en-US" dirty="0"/>
              <a:t>Click to edit Master title style</a:t>
            </a:r>
          </a:p>
        </p:txBody>
      </p:sp>
      <p:sp>
        <p:nvSpPr>
          <p:cNvPr id="9" name="Text Placeholder 8"/>
          <p:cNvSpPr>
            <a:spLocks noGrp="1"/>
          </p:cNvSpPr>
          <p:nvPr>
            <p:ph type="body" sz="quarter" idx="11"/>
          </p:nvPr>
        </p:nvSpPr>
        <p:spPr>
          <a:xfrm>
            <a:off x="617732" y="2702688"/>
            <a:ext cx="2362200" cy="330095"/>
          </a:xfrm>
        </p:spPr>
        <p:txBody>
          <a:bodyPr numCol="1" spcCol="0" anchor="b" anchorCtr="0"/>
          <a:lstStyle>
            <a:lvl1pPr algn="ctr">
              <a:lnSpc>
                <a:spcPts val="1050"/>
              </a:lnSpc>
              <a:spcBef>
                <a:spcPts val="0"/>
              </a:spcBef>
              <a:spcAft>
                <a:spcPts val="0"/>
              </a:spcAft>
              <a:defRPr sz="1200" b="0">
                <a:solidFill>
                  <a:schemeClr val="tx1"/>
                </a:solidFill>
              </a:defRPr>
            </a:lvl1pPr>
            <a:lvl2pPr marL="0" indent="0">
              <a:lnSpc>
                <a:spcPts val="1050"/>
              </a:lnSpc>
              <a:spcBef>
                <a:spcPts val="0"/>
              </a:spcBef>
              <a:spcAft>
                <a:spcPts val="0"/>
              </a:spcAft>
              <a:buNone/>
              <a:defRPr sz="900" spc="0" baseline="0">
                <a:solidFill>
                  <a:srgbClr val="000000"/>
                </a:solidFill>
              </a:defRPr>
            </a:lvl2pPr>
            <a:lvl3pPr marL="64294" indent="-64294">
              <a:lnSpc>
                <a:spcPts val="1050"/>
              </a:lnSpc>
              <a:spcBef>
                <a:spcPts val="0"/>
              </a:spcBef>
              <a:spcAft>
                <a:spcPts val="0"/>
              </a:spcAft>
              <a:buClr>
                <a:schemeClr val="bg2"/>
              </a:buClr>
              <a:buFont typeface="Arial" panose="020B0604020202020204" pitchFamily="34" charset="0"/>
              <a:buChar char="-"/>
              <a:defRPr sz="900">
                <a:solidFill>
                  <a:srgbClr val="000000"/>
                </a:solidFill>
              </a:defRPr>
            </a:lvl3pPr>
            <a:lvl4pPr>
              <a:lnSpc>
                <a:spcPts val="975"/>
              </a:lnSpc>
              <a:spcBef>
                <a:spcPts val="0"/>
              </a:spcBef>
              <a:spcAft>
                <a:spcPts val="0"/>
              </a:spcAft>
              <a:defRPr sz="750"/>
            </a:lvl4pPr>
            <a:lvl5pPr>
              <a:lnSpc>
                <a:spcPts val="975"/>
              </a:lnSpc>
              <a:spcBef>
                <a:spcPts val="0"/>
              </a:spcBef>
              <a:spcAft>
                <a:spcPts val="0"/>
              </a:spcAft>
              <a:defRPr sz="750"/>
            </a:lvl5pPr>
          </a:lstStyle>
          <a:p>
            <a:pPr lvl="0"/>
            <a:r>
              <a:rPr lang="en-US"/>
              <a:t>Click to edit Master text styles</a:t>
            </a:r>
          </a:p>
        </p:txBody>
      </p:sp>
      <p:sp>
        <p:nvSpPr>
          <p:cNvPr id="25" name="Text Placeholder 4"/>
          <p:cNvSpPr>
            <a:spLocks noGrp="1"/>
          </p:cNvSpPr>
          <p:nvPr>
            <p:ph type="body" sz="quarter" idx="16"/>
          </p:nvPr>
        </p:nvSpPr>
        <p:spPr>
          <a:xfrm>
            <a:off x="476280" y="1264444"/>
            <a:ext cx="8192573" cy="485775"/>
          </a:xfrm>
        </p:spPr>
        <p:txBody>
          <a:bodyPr/>
          <a:lstStyle>
            <a:lvl1pPr>
              <a:defRPr sz="1350">
                <a:solidFill>
                  <a:srgbClr val="000000"/>
                </a:solidFill>
              </a:defRPr>
            </a:lvl1pPr>
          </a:lstStyle>
          <a:p>
            <a:pPr lvl="0"/>
            <a:r>
              <a:rPr lang="en-US" dirty="0"/>
              <a:t>Click to edit Master text styles</a:t>
            </a:r>
          </a:p>
        </p:txBody>
      </p:sp>
      <p:sp>
        <p:nvSpPr>
          <p:cNvPr id="16" name="Picture Placeholder 5"/>
          <p:cNvSpPr>
            <a:spLocks noGrp="1"/>
          </p:cNvSpPr>
          <p:nvPr>
            <p:ph type="pic" sz="quarter" idx="17" hasCustomPrompt="1"/>
          </p:nvPr>
        </p:nvSpPr>
        <p:spPr>
          <a:xfrm>
            <a:off x="480566" y="3125651"/>
            <a:ext cx="2584800" cy="1314450"/>
          </a:xfrm>
          <a:solidFill>
            <a:srgbClr val="BBBBBB"/>
          </a:solidFill>
        </p:spPr>
        <p:txBody>
          <a:bodyPr tIns="1152000"/>
          <a:lstStyle>
            <a:lvl1pPr algn="ctr">
              <a:defRPr sz="750" b="0"/>
            </a:lvl1pPr>
          </a:lstStyle>
          <a:p>
            <a:r>
              <a:rPr lang="en-GB"/>
              <a:t>insert photographic image</a:t>
            </a:r>
            <a:endParaRPr lang="en-US" dirty="0"/>
          </a:p>
        </p:txBody>
      </p:sp>
      <p:sp>
        <p:nvSpPr>
          <p:cNvPr id="27" name="Text Placeholder 8"/>
          <p:cNvSpPr>
            <a:spLocks noGrp="1"/>
          </p:cNvSpPr>
          <p:nvPr>
            <p:ph type="body" sz="quarter" idx="18"/>
          </p:nvPr>
        </p:nvSpPr>
        <p:spPr>
          <a:xfrm>
            <a:off x="3419475" y="2702688"/>
            <a:ext cx="2362200" cy="330095"/>
          </a:xfrm>
        </p:spPr>
        <p:txBody>
          <a:bodyPr numCol="1" spcCol="0" anchor="b" anchorCtr="0"/>
          <a:lstStyle>
            <a:lvl1pPr algn="ctr">
              <a:lnSpc>
                <a:spcPts val="1050"/>
              </a:lnSpc>
              <a:spcBef>
                <a:spcPts val="0"/>
              </a:spcBef>
              <a:spcAft>
                <a:spcPts val="0"/>
              </a:spcAft>
              <a:defRPr sz="1200" b="0">
                <a:solidFill>
                  <a:schemeClr val="tx1"/>
                </a:solidFill>
              </a:defRPr>
            </a:lvl1pPr>
            <a:lvl2pPr marL="0" indent="0">
              <a:lnSpc>
                <a:spcPts val="1050"/>
              </a:lnSpc>
              <a:spcBef>
                <a:spcPts val="0"/>
              </a:spcBef>
              <a:spcAft>
                <a:spcPts val="0"/>
              </a:spcAft>
              <a:buNone/>
              <a:defRPr sz="900" spc="0" baseline="0">
                <a:solidFill>
                  <a:srgbClr val="000000"/>
                </a:solidFill>
              </a:defRPr>
            </a:lvl2pPr>
            <a:lvl3pPr marL="64294" indent="-64294">
              <a:lnSpc>
                <a:spcPts val="1050"/>
              </a:lnSpc>
              <a:spcBef>
                <a:spcPts val="0"/>
              </a:spcBef>
              <a:spcAft>
                <a:spcPts val="0"/>
              </a:spcAft>
              <a:buClr>
                <a:schemeClr val="bg2"/>
              </a:buClr>
              <a:buFont typeface="Arial" panose="020B0604020202020204" pitchFamily="34" charset="0"/>
              <a:buChar char="-"/>
              <a:defRPr sz="900">
                <a:solidFill>
                  <a:srgbClr val="000000"/>
                </a:solidFill>
              </a:defRPr>
            </a:lvl3pPr>
            <a:lvl4pPr>
              <a:lnSpc>
                <a:spcPts val="975"/>
              </a:lnSpc>
              <a:spcBef>
                <a:spcPts val="0"/>
              </a:spcBef>
              <a:spcAft>
                <a:spcPts val="0"/>
              </a:spcAft>
              <a:defRPr sz="750"/>
            </a:lvl4pPr>
            <a:lvl5pPr>
              <a:lnSpc>
                <a:spcPts val="975"/>
              </a:lnSpc>
              <a:spcBef>
                <a:spcPts val="0"/>
              </a:spcBef>
              <a:spcAft>
                <a:spcPts val="0"/>
              </a:spcAft>
              <a:defRPr sz="750"/>
            </a:lvl5pPr>
          </a:lstStyle>
          <a:p>
            <a:pPr lvl="0"/>
            <a:r>
              <a:rPr lang="en-US"/>
              <a:t>Click to edit Master text styles</a:t>
            </a:r>
          </a:p>
        </p:txBody>
      </p:sp>
      <p:sp>
        <p:nvSpPr>
          <p:cNvPr id="28" name="Picture Placeholder 5"/>
          <p:cNvSpPr>
            <a:spLocks noGrp="1"/>
          </p:cNvSpPr>
          <p:nvPr>
            <p:ph type="pic" sz="quarter" idx="19" hasCustomPrompt="1"/>
          </p:nvPr>
        </p:nvSpPr>
        <p:spPr>
          <a:xfrm>
            <a:off x="3282309" y="3125651"/>
            <a:ext cx="2584800" cy="1314450"/>
          </a:xfrm>
          <a:solidFill>
            <a:srgbClr val="BBBBBB"/>
          </a:solidFill>
        </p:spPr>
        <p:txBody>
          <a:bodyPr tIns="1152000"/>
          <a:lstStyle>
            <a:lvl1pPr algn="ctr">
              <a:defRPr sz="750" b="0"/>
            </a:lvl1pPr>
          </a:lstStyle>
          <a:p>
            <a:r>
              <a:rPr lang="en-GB"/>
              <a:t>insert photographic image</a:t>
            </a:r>
            <a:endParaRPr lang="en-US" dirty="0"/>
          </a:p>
        </p:txBody>
      </p:sp>
      <p:sp>
        <p:nvSpPr>
          <p:cNvPr id="31" name="Text Placeholder 8"/>
          <p:cNvSpPr>
            <a:spLocks noGrp="1"/>
          </p:cNvSpPr>
          <p:nvPr>
            <p:ph type="body" sz="quarter" idx="20"/>
          </p:nvPr>
        </p:nvSpPr>
        <p:spPr>
          <a:xfrm>
            <a:off x="6221218" y="2702688"/>
            <a:ext cx="2362200" cy="330095"/>
          </a:xfrm>
        </p:spPr>
        <p:txBody>
          <a:bodyPr numCol="1" spcCol="0" anchor="b" anchorCtr="0"/>
          <a:lstStyle>
            <a:lvl1pPr algn="ctr">
              <a:lnSpc>
                <a:spcPts val="1050"/>
              </a:lnSpc>
              <a:spcBef>
                <a:spcPts val="0"/>
              </a:spcBef>
              <a:spcAft>
                <a:spcPts val="0"/>
              </a:spcAft>
              <a:defRPr sz="1200" b="0">
                <a:solidFill>
                  <a:schemeClr val="tx1"/>
                </a:solidFill>
              </a:defRPr>
            </a:lvl1pPr>
            <a:lvl2pPr marL="0" indent="0">
              <a:lnSpc>
                <a:spcPts val="1050"/>
              </a:lnSpc>
              <a:spcBef>
                <a:spcPts val="0"/>
              </a:spcBef>
              <a:spcAft>
                <a:spcPts val="0"/>
              </a:spcAft>
              <a:buNone/>
              <a:defRPr sz="900" spc="0" baseline="0">
                <a:solidFill>
                  <a:srgbClr val="000000"/>
                </a:solidFill>
              </a:defRPr>
            </a:lvl2pPr>
            <a:lvl3pPr marL="64294" indent="-64294">
              <a:lnSpc>
                <a:spcPts val="1050"/>
              </a:lnSpc>
              <a:spcBef>
                <a:spcPts val="0"/>
              </a:spcBef>
              <a:spcAft>
                <a:spcPts val="0"/>
              </a:spcAft>
              <a:buClr>
                <a:schemeClr val="bg2"/>
              </a:buClr>
              <a:buFont typeface="Arial" panose="020B0604020202020204" pitchFamily="34" charset="0"/>
              <a:buChar char="-"/>
              <a:defRPr sz="900">
                <a:solidFill>
                  <a:srgbClr val="000000"/>
                </a:solidFill>
              </a:defRPr>
            </a:lvl3pPr>
            <a:lvl4pPr>
              <a:lnSpc>
                <a:spcPts val="975"/>
              </a:lnSpc>
              <a:spcBef>
                <a:spcPts val="0"/>
              </a:spcBef>
              <a:spcAft>
                <a:spcPts val="0"/>
              </a:spcAft>
              <a:defRPr sz="750"/>
            </a:lvl4pPr>
            <a:lvl5pPr>
              <a:lnSpc>
                <a:spcPts val="975"/>
              </a:lnSpc>
              <a:spcBef>
                <a:spcPts val="0"/>
              </a:spcBef>
              <a:spcAft>
                <a:spcPts val="0"/>
              </a:spcAft>
              <a:defRPr sz="750"/>
            </a:lvl5pPr>
          </a:lstStyle>
          <a:p>
            <a:pPr lvl="0"/>
            <a:r>
              <a:rPr lang="en-US"/>
              <a:t>Click to edit Master text styles</a:t>
            </a:r>
          </a:p>
        </p:txBody>
      </p:sp>
      <p:sp>
        <p:nvSpPr>
          <p:cNvPr id="32" name="Picture Placeholder 5"/>
          <p:cNvSpPr>
            <a:spLocks noGrp="1"/>
          </p:cNvSpPr>
          <p:nvPr>
            <p:ph type="pic" sz="quarter" idx="21" hasCustomPrompt="1"/>
          </p:nvPr>
        </p:nvSpPr>
        <p:spPr>
          <a:xfrm>
            <a:off x="6084052" y="3125651"/>
            <a:ext cx="2584800" cy="1314450"/>
          </a:xfrm>
          <a:solidFill>
            <a:srgbClr val="BBBBBB"/>
          </a:solidFill>
        </p:spPr>
        <p:txBody>
          <a:bodyPr tIns="1152000"/>
          <a:lstStyle>
            <a:lvl1pPr algn="ctr">
              <a:defRPr sz="750" b="0"/>
            </a:lvl1pPr>
          </a:lstStyle>
          <a:p>
            <a:r>
              <a:rPr lang="en-GB"/>
              <a:t>insert photographic image</a:t>
            </a:r>
            <a:endParaRPr lang="en-US" dirty="0"/>
          </a:p>
        </p:txBody>
      </p:sp>
      <p:sp>
        <p:nvSpPr>
          <p:cNvPr id="19" name="Slide Number Placeholder 5"/>
          <p:cNvSpPr>
            <a:spLocks noGrp="1"/>
          </p:cNvSpPr>
          <p:nvPr>
            <p:ph type="sldNum" sz="quarter" idx="4"/>
          </p:nvPr>
        </p:nvSpPr>
        <p:spPr>
          <a:xfrm>
            <a:off x="8539582" y="4886948"/>
            <a:ext cx="124741" cy="82749"/>
          </a:xfrm>
          <a:prstGeom prst="rect">
            <a:avLst/>
          </a:prstGeom>
        </p:spPr>
        <p:txBody>
          <a:bodyPr vert="horz" lIns="0" tIns="0" rIns="0" bIns="0" rtlCol="0" anchor="ctr" anchorCtr="0"/>
          <a:lstStyle>
            <a:lvl1pPr algn="l">
              <a:defRPr sz="600" b="1">
                <a:solidFill>
                  <a:schemeClr val="bg2"/>
                </a:solidFill>
                <a:latin typeface="+mn-lt"/>
                <a:ea typeface="Lato Light" panose="020F0502020204030203" pitchFamily="34" charset="0"/>
                <a:cs typeface="Lato Light" panose="020F0502020204030203" pitchFamily="34" charset="0"/>
              </a:defRPr>
            </a:lvl1pPr>
          </a:lstStyle>
          <a:p>
            <a:fld id="{DDBE135E-2566-4748-853C-8A3B78F0FB00}" type="slidenum">
              <a:rPr lang="en-GB" smtClean="0"/>
              <a:pPr/>
              <a:t>‹#›</a:t>
            </a:fld>
            <a:endParaRPr lang="en-GB" dirty="0"/>
          </a:p>
        </p:txBody>
      </p:sp>
      <p:sp>
        <p:nvSpPr>
          <p:cNvPr id="18" name="Footer Placeholder 3"/>
          <p:cNvSpPr>
            <a:spLocks noGrp="1"/>
          </p:cNvSpPr>
          <p:nvPr>
            <p:ph type="ftr" sz="quarter" idx="3"/>
          </p:nvPr>
        </p:nvSpPr>
        <p:spPr>
          <a:xfrm>
            <a:off x="6686316" y="4886948"/>
            <a:ext cx="1793117" cy="82749"/>
          </a:xfrm>
          <a:prstGeom prst="rect">
            <a:avLst/>
          </a:prstGeom>
        </p:spPr>
        <p:txBody>
          <a:bodyPr vert="horz" lIns="0" tIns="0" rIns="0" bIns="0" rtlCol="0" anchor="ctr"/>
          <a:lstStyle>
            <a:lvl1pPr algn="r">
              <a:defRPr sz="525">
                <a:solidFill>
                  <a:schemeClr val="bg2"/>
                </a:solidFill>
              </a:defRPr>
            </a:lvl1pPr>
          </a:lstStyle>
          <a:p>
            <a:r>
              <a:rPr lang="en-GB"/>
              <a:t>Presentation Title Arial Bold 7 pt</a:t>
            </a:r>
            <a:endParaRPr lang="en-GB" dirty="0"/>
          </a:p>
        </p:txBody>
      </p:sp>
      <p:sp>
        <p:nvSpPr>
          <p:cNvPr id="20" name="Text Placeholder 2"/>
          <p:cNvSpPr>
            <a:spLocks noGrp="1"/>
          </p:cNvSpPr>
          <p:nvPr>
            <p:ph type="body" sz="quarter" idx="22"/>
          </p:nvPr>
        </p:nvSpPr>
        <p:spPr>
          <a:xfrm>
            <a:off x="617733" y="1916140"/>
            <a:ext cx="2362199" cy="862433"/>
          </a:xfrm>
        </p:spPr>
        <p:txBody>
          <a:bodyPr anchor="ctr"/>
          <a:lstStyle>
            <a:lvl1pPr algn="ctr">
              <a:lnSpc>
                <a:spcPct val="100000"/>
              </a:lnSpc>
              <a:defRPr sz="5475" b="1">
                <a:solidFill>
                  <a:schemeClr val="tx2"/>
                </a:solidFill>
              </a:defRPr>
            </a:lvl1pPr>
          </a:lstStyle>
          <a:p>
            <a:pPr lvl="0"/>
            <a:r>
              <a:rPr lang="en-US" dirty="0"/>
              <a:t>Click</a:t>
            </a:r>
          </a:p>
        </p:txBody>
      </p:sp>
      <p:sp>
        <p:nvSpPr>
          <p:cNvPr id="21" name="Text Placeholder 2"/>
          <p:cNvSpPr>
            <a:spLocks noGrp="1"/>
          </p:cNvSpPr>
          <p:nvPr>
            <p:ph type="body" sz="quarter" idx="23"/>
          </p:nvPr>
        </p:nvSpPr>
        <p:spPr>
          <a:xfrm>
            <a:off x="3419476" y="1916560"/>
            <a:ext cx="2362199" cy="862433"/>
          </a:xfrm>
        </p:spPr>
        <p:txBody>
          <a:bodyPr anchor="ctr"/>
          <a:lstStyle>
            <a:lvl1pPr algn="ctr">
              <a:lnSpc>
                <a:spcPct val="100000"/>
              </a:lnSpc>
              <a:defRPr sz="5475" b="1">
                <a:solidFill>
                  <a:srgbClr val="03873A"/>
                </a:solidFill>
              </a:defRPr>
            </a:lvl1pPr>
          </a:lstStyle>
          <a:p>
            <a:pPr lvl="0"/>
            <a:r>
              <a:rPr lang="en-US" dirty="0"/>
              <a:t>Click</a:t>
            </a:r>
          </a:p>
        </p:txBody>
      </p:sp>
      <p:sp>
        <p:nvSpPr>
          <p:cNvPr id="22" name="Text Placeholder 2"/>
          <p:cNvSpPr>
            <a:spLocks noGrp="1"/>
          </p:cNvSpPr>
          <p:nvPr>
            <p:ph type="body" sz="quarter" idx="24"/>
          </p:nvPr>
        </p:nvSpPr>
        <p:spPr>
          <a:xfrm>
            <a:off x="6211582" y="1916140"/>
            <a:ext cx="2362199" cy="862433"/>
          </a:xfrm>
        </p:spPr>
        <p:txBody>
          <a:bodyPr anchor="ctr"/>
          <a:lstStyle>
            <a:lvl1pPr algn="ctr">
              <a:lnSpc>
                <a:spcPct val="100000"/>
              </a:lnSpc>
              <a:defRPr sz="5475" b="1">
                <a:solidFill>
                  <a:schemeClr val="bg2"/>
                </a:solidFill>
              </a:defRPr>
            </a:lvl1pPr>
          </a:lstStyle>
          <a:p>
            <a:pPr lvl="0"/>
            <a:r>
              <a:rPr lang="en-US" dirty="0"/>
              <a:t>Click</a:t>
            </a:r>
          </a:p>
        </p:txBody>
      </p:sp>
    </p:spTree>
    <p:extLst>
      <p:ext uri="{BB962C8B-B14F-4D97-AF65-F5344CB8AC3E}">
        <p14:creationId xmlns:p14="http://schemas.microsoft.com/office/powerpoint/2010/main" val="2618536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itle_Two Conten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70CCCA5-FF07-3E49-BCA2-619E38AACDEF}"/>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a:xfrm>
            <a:off x="1143000" y="-78831"/>
            <a:ext cx="7552944" cy="557784"/>
          </a:xfrm>
          <a:prstGeom prst="rect">
            <a:avLst/>
          </a:prstGeom>
        </p:spPr>
        <p:txBody>
          <a:bodyPr>
            <a:noAutofit/>
          </a:bodyPr>
          <a:lstStyle>
            <a:lvl1pPr algn="l">
              <a:defRPr sz="3600">
                <a:solidFill>
                  <a:srgbClr val="FFFFFF"/>
                </a:solidFill>
              </a:defRPr>
            </a:lvl1pPr>
          </a:lstStyle>
          <a:p>
            <a:r>
              <a:rPr lang="en-US"/>
              <a:t>Click to edit Master title style</a:t>
            </a:r>
            <a:endParaRPr lang="en-US" dirty="0"/>
          </a:p>
        </p:txBody>
      </p:sp>
      <p:sp>
        <p:nvSpPr>
          <p:cNvPr id="3" name="Content Placeholder 2"/>
          <p:cNvSpPr>
            <a:spLocks noGrp="1"/>
          </p:cNvSpPr>
          <p:nvPr>
            <p:ph sz="half" idx="1"/>
          </p:nvPr>
        </p:nvSpPr>
        <p:spPr>
          <a:xfrm>
            <a:off x="457200" y="946140"/>
            <a:ext cx="4038600" cy="3394472"/>
          </a:xfrm>
        </p:spPr>
        <p:txBody>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57344" y="946356"/>
            <a:ext cx="4038600" cy="3394472"/>
          </a:xfrm>
        </p:spPr>
        <p:txBody>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3039418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67916" y="313201"/>
            <a:ext cx="8208169" cy="822656"/>
          </a:xfrm>
        </p:spPr>
        <p:txBody>
          <a:bodyPr/>
          <a:lstStyle>
            <a:lvl1pPr>
              <a:defRPr sz="2700"/>
            </a:lvl1pPr>
          </a:lstStyle>
          <a:p>
            <a:r>
              <a:rPr lang="en-US"/>
              <a:t>Click to edit Master title style</a:t>
            </a:r>
            <a:endParaRPr lang="en-GB"/>
          </a:p>
        </p:txBody>
      </p:sp>
      <p:sp>
        <p:nvSpPr>
          <p:cNvPr id="5" name="Text Placeholder 4"/>
          <p:cNvSpPr>
            <a:spLocks noGrp="1"/>
          </p:cNvSpPr>
          <p:nvPr>
            <p:ph type="body" sz="quarter" idx="10"/>
          </p:nvPr>
        </p:nvSpPr>
        <p:spPr>
          <a:xfrm>
            <a:off x="467917" y="1278732"/>
            <a:ext cx="6666077" cy="2378869"/>
          </a:xfrm>
        </p:spPr>
        <p:txBody>
          <a:bodyPr/>
          <a:lstStyle>
            <a:lvl1pPr>
              <a:defRPr sz="1350">
                <a:solidFill>
                  <a:srgbClr val="000000"/>
                </a:solidFill>
              </a:defRPr>
            </a:lvl1pPr>
            <a:lvl2pPr>
              <a:defRPr sz="1350">
                <a:solidFill>
                  <a:srgbClr val="000000"/>
                </a:solidFill>
              </a:defRPr>
            </a:lvl2pPr>
            <a:lvl3pPr>
              <a:defRPr sz="1350">
                <a:solidFill>
                  <a:srgbClr val="000000"/>
                </a:solidFill>
              </a:defRPr>
            </a:lvl3pPr>
          </a:lstStyle>
          <a:p>
            <a:pPr lvl="0"/>
            <a:r>
              <a:rPr lang="en-US" dirty="0"/>
              <a:t>Click to edit Master text styles</a:t>
            </a:r>
          </a:p>
          <a:p>
            <a:pPr lvl="1"/>
            <a:r>
              <a:rPr lang="en-US" dirty="0"/>
              <a:t>Second level</a:t>
            </a:r>
          </a:p>
          <a:p>
            <a:pPr lvl="2"/>
            <a:r>
              <a:rPr lang="en-US" dirty="0"/>
              <a:t>Third level</a:t>
            </a:r>
          </a:p>
        </p:txBody>
      </p:sp>
      <p:sp>
        <p:nvSpPr>
          <p:cNvPr id="7" name="Slide Number Placeholder 5"/>
          <p:cNvSpPr>
            <a:spLocks noGrp="1"/>
          </p:cNvSpPr>
          <p:nvPr>
            <p:ph type="sldNum" sz="quarter" idx="4"/>
          </p:nvPr>
        </p:nvSpPr>
        <p:spPr>
          <a:xfrm>
            <a:off x="8539582" y="4886948"/>
            <a:ext cx="124741" cy="82749"/>
          </a:xfrm>
          <a:prstGeom prst="rect">
            <a:avLst/>
          </a:prstGeom>
        </p:spPr>
        <p:txBody>
          <a:bodyPr vert="horz" lIns="0" tIns="0" rIns="0" bIns="0" rtlCol="0" anchor="ctr" anchorCtr="0"/>
          <a:lstStyle>
            <a:lvl1pPr algn="l">
              <a:defRPr sz="600" b="1">
                <a:solidFill>
                  <a:schemeClr val="bg2"/>
                </a:solidFill>
                <a:latin typeface="+mn-lt"/>
                <a:ea typeface="Lato Light" panose="020F0502020204030203" pitchFamily="34" charset="0"/>
                <a:cs typeface="Lato Light" panose="020F0502020204030203" pitchFamily="34" charset="0"/>
              </a:defRPr>
            </a:lvl1pPr>
          </a:lstStyle>
          <a:p>
            <a:fld id="{DDBE135E-2566-4748-853C-8A3B78F0FB00}" type="slidenum">
              <a:rPr lang="en-GB" smtClean="0"/>
              <a:pPr/>
              <a:t>‹#›</a:t>
            </a:fld>
            <a:endParaRPr lang="en-GB" dirty="0"/>
          </a:p>
        </p:txBody>
      </p:sp>
      <p:sp>
        <p:nvSpPr>
          <p:cNvPr id="6" name="Footer Placeholder 3"/>
          <p:cNvSpPr>
            <a:spLocks noGrp="1"/>
          </p:cNvSpPr>
          <p:nvPr>
            <p:ph type="ftr" sz="quarter" idx="3"/>
          </p:nvPr>
        </p:nvSpPr>
        <p:spPr>
          <a:xfrm>
            <a:off x="6686316" y="4886948"/>
            <a:ext cx="1793117" cy="82749"/>
          </a:xfrm>
          <a:prstGeom prst="rect">
            <a:avLst/>
          </a:prstGeom>
        </p:spPr>
        <p:txBody>
          <a:bodyPr vert="horz" lIns="0" tIns="0" rIns="0" bIns="0" rtlCol="0" anchor="ctr"/>
          <a:lstStyle>
            <a:lvl1pPr algn="r">
              <a:defRPr sz="525">
                <a:solidFill>
                  <a:schemeClr val="bg2"/>
                </a:solidFill>
              </a:defRPr>
            </a:lvl1pPr>
          </a:lstStyle>
          <a:p>
            <a:r>
              <a:rPr lang="en-GB"/>
              <a:t>Presentation Title Arial Bold 7 pt</a:t>
            </a:r>
            <a:endParaRPr lang="en-GB" dirty="0"/>
          </a:p>
        </p:txBody>
      </p:sp>
    </p:spTree>
    <p:extLst>
      <p:ext uri="{BB962C8B-B14F-4D97-AF65-F5344CB8AC3E}">
        <p14:creationId xmlns:p14="http://schemas.microsoft.com/office/powerpoint/2010/main" val="147065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Numbered">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67916" y="313200"/>
            <a:ext cx="8208169" cy="836944"/>
          </a:xfrm>
        </p:spPr>
        <p:txBody>
          <a:bodyPr/>
          <a:lstStyle>
            <a:lvl1pPr>
              <a:defRPr sz="2700"/>
            </a:lvl1pPr>
          </a:lstStyle>
          <a:p>
            <a:r>
              <a:rPr lang="en-US" dirty="0"/>
              <a:t>Click to edit Master title style</a:t>
            </a:r>
            <a:endParaRPr lang="en-GB" dirty="0"/>
          </a:p>
        </p:txBody>
      </p:sp>
      <p:sp>
        <p:nvSpPr>
          <p:cNvPr id="4" name="Text Placeholder 3"/>
          <p:cNvSpPr>
            <a:spLocks noGrp="1"/>
          </p:cNvSpPr>
          <p:nvPr>
            <p:ph type="body" sz="quarter" idx="10"/>
          </p:nvPr>
        </p:nvSpPr>
        <p:spPr>
          <a:xfrm>
            <a:off x="467916" y="1357313"/>
            <a:ext cx="6682804" cy="2836069"/>
          </a:xfrm>
        </p:spPr>
        <p:txBody>
          <a:bodyPr/>
          <a:lstStyle>
            <a:lvl1pPr marL="178594" indent="-178594">
              <a:spcBef>
                <a:spcPts val="851"/>
              </a:spcBef>
              <a:buFont typeface="+mj-lt"/>
              <a:buAutoNum type="arabicPeriod"/>
              <a:defRPr sz="1350" b="1">
                <a:solidFill>
                  <a:schemeClr val="tx2"/>
                </a:solidFill>
              </a:defRPr>
            </a:lvl1pPr>
            <a:lvl2pPr marL="321469" indent="-135731">
              <a:buFont typeface="Arial" panose="020B0604020202020204" pitchFamily="34" charset="0"/>
              <a:buChar char="‒"/>
              <a:defRPr sz="1350">
                <a:solidFill>
                  <a:srgbClr val="000000"/>
                </a:solidFill>
              </a:defRPr>
            </a:lvl2pPr>
            <a:lvl3pPr marL="471488" indent="-157163">
              <a:defRPr sz="1350">
                <a:solidFill>
                  <a:srgbClr val="000000"/>
                </a:solidFill>
              </a:defRPr>
            </a:lvl3pPr>
          </a:lstStyle>
          <a:p>
            <a:pPr lvl="0"/>
            <a:r>
              <a:rPr lang="en-US" dirty="0"/>
              <a:t>Click to edit Master text styles</a:t>
            </a:r>
          </a:p>
          <a:p>
            <a:pPr lvl="1"/>
            <a:r>
              <a:rPr lang="en-US" dirty="0"/>
              <a:t>Second level</a:t>
            </a:r>
          </a:p>
          <a:p>
            <a:pPr lvl="2"/>
            <a:r>
              <a:rPr lang="en-US" dirty="0"/>
              <a:t>Third level</a:t>
            </a:r>
          </a:p>
        </p:txBody>
      </p:sp>
      <p:sp>
        <p:nvSpPr>
          <p:cNvPr id="7" name="Slide Number Placeholder 5"/>
          <p:cNvSpPr>
            <a:spLocks noGrp="1"/>
          </p:cNvSpPr>
          <p:nvPr>
            <p:ph type="sldNum" sz="quarter" idx="4"/>
          </p:nvPr>
        </p:nvSpPr>
        <p:spPr>
          <a:xfrm>
            <a:off x="8539582" y="4886948"/>
            <a:ext cx="124741" cy="82749"/>
          </a:xfrm>
          <a:prstGeom prst="rect">
            <a:avLst/>
          </a:prstGeom>
        </p:spPr>
        <p:txBody>
          <a:bodyPr vert="horz" lIns="0" tIns="0" rIns="0" bIns="0" rtlCol="0" anchor="ctr" anchorCtr="0"/>
          <a:lstStyle>
            <a:lvl1pPr algn="l">
              <a:defRPr sz="600" b="1">
                <a:solidFill>
                  <a:schemeClr val="bg2"/>
                </a:solidFill>
                <a:latin typeface="+mn-lt"/>
                <a:ea typeface="Lato Light" panose="020F0502020204030203" pitchFamily="34" charset="0"/>
                <a:cs typeface="Lato Light" panose="020F0502020204030203" pitchFamily="34" charset="0"/>
              </a:defRPr>
            </a:lvl1pPr>
          </a:lstStyle>
          <a:p>
            <a:fld id="{DDBE135E-2566-4748-853C-8A3B78F0FB00}" type="slidenum">
              <a:rPr lang="en-GB" smtClean="0"/>
              <a:pPr/>
              <a:t>‹#›</a:t>
            </a:fld>
            <a:endParaRPr lang="en-GB" dirty="0"/>
          </a:p>
        </p:txBody>
      </p:sp>
      <p:sp>
        <p:nvSpPr>
          <p:cNvPr id="6" name="Footer Placeholder 3"/>
          <p:cNvSpPr>
            <a:spLocks noGrp="1"/>
          </p:cNvSpPr>
          <p:nvPr>
            <p:ph type="ftr" sz="quarter" idx="3"/>
          </p:nvPr>
        </p:nvSpPr>
        <p:spPr>
          <a:xfrm>
            <a:off x="6686316" y="4886948"/>
            <a:ext cx="1793117" cy="82749"/>
          </a:xfrm>
          <a:prstGeom prst="rect">
            <a:avLst/>
          </a:prstGeom>
        </p:spPr>
        <p:txBody>
          <a:bodyPr vert="horz" lIns="0" tIns="0" rIns="0" bIns="0" rtlCol="0" anchor="ctr"/>
          <a:lstStyle>
            <a:lvl1pPr algn="r">
              <a:defRPr sz="525">
                <a:solidFill>
                  <a:schemeClr val="bg2"/>
                </a:solidFill>
              </a:defRPr>
            </a:lvl1pPr>
          </a:lstStyle>
          <a:p>
            <a:r>
              <a:rPr lang="en-GB"/>
              <a:t>Presentation Title Arial Bold 7 pt</a:t>
            </a:r>
            <a:endParaRPr lang="en-GB" dirty="0"/>
          </a:p>
        </p:txBody>
      </p:sp>
    </p:spTree>
    <p:extLst>
      <p:ext uri="{BB962C8B-B14F-4D97-AF65-F5344CB8AC3E}">
        <p14:creationId xmlns:p14="http://schemas.microsoft.com/office/powerpoint/2010/main" val="348208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nfographic x3">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67916" y="313200"/>
            <a:ext cx="8208169" cy="772650"/>
          </a:xfrm>
        </p:spPr>
        <p:txBody>
          <a:bodyPr/>
          <a:lstStyle>
            <a:lvl1pPr>
              <a:defRPr sz="2700"/>
            </a:lvl1pPr>
          </a:lstStyle>
          <a:p>
            <a:r>
              <a:rPr lang="en-US"/>
              <a:t>Click to edit Master title style</a:t>
            </a:r>
            <a:endParaRPr lang="en-GB"/>
          </a:p>
        </p:txBody>
      </p:sp>
      <p:sp>
        <p:nvSpPr>
          <p:cNvPr id="5" name="Picture Placeholder 4"/>
          <p:cNvSpPr>
            <a:spLocks noGrp="1"/>
          </p:cNvSpPr>
          <p:nvPr>
            <p:ph type="pic" sz="quarter" idx="10" hasCustomPrompt="1"/>
          </p:nvPr>
        </p:nvSpPr>
        <p:spPr>
          <a:xfrm>
            <a:off x="836614" y="1885951"/>
            <a:ext cx="1984375" cy="989410"/>
          </a:xfrm>
          <a:solidFill>
            <a:srgbClr val="BBBBBB"/>
          </a:solidFill>
        </p:spPr>
        <p:txBody>
          <a:bodyPr tIns="648000" anchor="ctr" anchorCtr="0"/>
          <a:lstStyle>
            <a:lvl1pPr algn="ctr">
              <a:lnSpc>
                <a:spcPts val="900"/>
              </a:lnSpc>
              <a:defRPr sz="788">
                <a:solidFill>
                  <a:schemeClr val="bg2"/>
                </a:solidFill>
              </a:defRPr>
            </a:lvl1pPr>
          </a:lstStyle>
          <a:p>
            <a:r>
              <a:rPr lang="en-GB"/>
              <a:t>Insert infographic or photographic image</a:t>
            </a:r>
            <a:endParaRPr lang="en-US"/>
          </a:p>
        </p:txBody>
      </p:sp>
      <p:sp>
        <p:nvSpPr>
          <p:cNvPr id="11" name="Text Placeholder 10"/>
          <p:cNvSpPr>
            <a:spLocks noGrp="1"/>
          </p:cNvSpPr>
          <p:nvPr>
            <p:ph type="body" sz="quarter" idx="11"/>
          </p:nvPr>
        </p:nvSpPr>
        <p:spPr>
          <a:xfrm>
            <a:off x="830264" y="3319463"/>
            <a:ext cx="1990725" cy="734616"/>
          </a:xfrm>
        </p:spPr>
        <p:txBody>
          <a:bodyPr/>
          <a:lstStyle>
            <a:lvl1pPr algn="ctr">
              <a:lnSpc>
                <a:spcPts val="1275"/>
              </a:lnSpc>
              <a:spcAft>
                <a:spcPts val="600"/>
              </a:spcAft>
              <a:defRPr sz="1125" b="1">
                <a:solidFill>
                  <a:schemeClr val="bg2"/>
                </a:solidFill>
              </a:defRPr>
            </a:lvl1pPr>
            <a:lvl2pPr marL="0" indent="0" algn="ctr">
              <a:lnSpc>
                <a:spcPts val="825"/>
              </a:lnSpc>
              <a:buNone/>
              <a:defRPr sz="750" i="0">
                <a:solidFill>
                  <a:schemeClr val="tx1"/>
                </a:solidFill>
              </a:defRPr>
            </a:lvl2pPr>
          </a:lstStyle>
          <a:p>
            <a:pPr lvl="0"/>
            <a:r>
              <a:rPr lang="en-US" dirty="0"/>
              <a:t>Click to edit Master text styles</a:t>
            </a:r>
          </a:p>
          <a:p>
            <a:pPr lvl="1"/>
            <a:r>
              <a:rPr lang="en-US" dirty="0"/>
              <a:t>Second level</a:t>
            </a:r>
          </a:p>
        </p:txBody>
      </p:sp>
      <p:sp>
        <p:nvSpPr>
          <p:cNvPr id="13" name="Text Placeholder 12"/>
          <p:cNvSpPr>
            <a:spLocks noGrp="1"/>
          </p:cNvSpPr>
          <p:nvPr>
            <p:ph type="body" sz="quarter" idx="12"/>
          </p:nvPr>
        </p:nvSpPr>
        <p:spPr>
          <a:xfrm>
            <a:off x="836614" y="2943694"/>
            <a:ext cx="1984375" cy="313856"/>
          </a:xfrm>
        </p:spPr>
        <p:txBody>
          <a:bodyPr/>
          <a:lstStyle>
            <a:lvl1pPr algn="ctr">
              <a:lnSpc>
                <a:spcPts val="3000"/>
              </a:lnSpc>
              <a:defRPr sz="2550" b="1">
                <a:solidFill>
                  <a:schemeClr val="bg2"/>
                </a:solidFill>
                <a:latin typeface="+mn-lt"/>
              </a:defRPr>
            </a:lvl1pPr>
          </a:lstStyle>
          <a:p>
            <a:pPr lvl="0"/>
            <a:r>
              <a:rPr lang="en-US" dirty="0"/>
              <a:t>Click</a:t>
            </a:r>
          </a:p>
        </p:txBody>
      </p:sp>
      <p:sp>
        <p:nvSpPr>
          <p:cNvPr id="18" name="Text Placeholder 12"/>
          <p:cNvSpPr>
            <a:spLocks noGrp="1"/>
          </p:cNvSpPr>
          <p:nvPr>
            <p:ph type="body" sz="quarter" idx="15"/>
          </p:nvPr>
        </p:nvSpPr>
        <p:spPr>
          <a:xfrm>
            <a:off x="3538800" y="2943694"/>
            <a:ext cx="1984375" cy="313856"/>
          </a:xfrm>
        </p:spPr>
        <p:txBody>
          <a:bodyPr/>
          <a:lstStyle>
            <a:lvl1pPr algn="ctr">
              <a:lnSpc>
                <a:spcPts val="3000"/>
              </a:lnSpc>
              <a:defRPr sz="2550" b="1">
                <a:solidFill>
                  <a:schemeClr val="tx2"/>
                </a:solidFill>
                <a:latin typeface="+mn-lt"/>
              </a:defRPr>
            </a:lvl1pPr>
          </a:lstStyle>
          <a:p>
            <a:pPr lvl="0"/>
            <a:r>
              <a:rPr lang="en-US" dirty="0"/>
              <a:t>Click</a:t>
            </a:r>
          </a:p>
        </p:txBody>
      </p:sp>
      <p:sp>
        <p:nvSpPr>
          <p:cNvPr id="22" name="Text Placeholder 12"/>
          <p:cNvSpPr>
            <a:spLocks noGrp="1"/>
          </p:cNvSpPr>
          <p:nvPr>
            <p:ph type="body" sz="quarter" idx="18"/>
          </p:nvPr>
        </p:nvSpPr>
        <p:spPr>
          <a:xfrm>
            <a:off x="6275103" y="2943696"/>
            <a:ext cx="1984375" cy="306712"/>
          </a:xfrm>
        </p:spPr>
        <p:txBody>
          <a:bodyPr/>
          <a:lstStyle>
            <a:lvl1pPr algn="ctr">
              <a:lnSpc>
                <a:spcPts val="3000"/>
              </a:lnSpc>
              <a:defRPr sz="2550" b="1">
                <a:solidFill>
                  <a:srgbClr val="03873A"/>
                </a:solidFill>
                <a:latin typeface="+mn-lt"/>
              </a:defRPr>
            </a:lvl1pPr>
          </a:lstStyle>
          <a:p>
            <a:pPr lvl="0"/>
            <a:r>
              <a:rPr lang="en-US" dirty="0"/>
              <a:t>Click</a:t>
            </a:r>
          </a:p>
        </p:txBody>
      </p:sp>
      <p:sp>
        <p:nvSpPr>
          <p:cNvPr id="23" name="Text Placeholder 10"/>
          <p:cNvSpPr>
            <a:spLocks noGrp="1"/>
          </p:cNvSpPr>
          <p:nvPr>
            <p:ph type="body" sz="quarter" idx="19"/>
          </p:nvPr>
        </p:nvSpPr>
        <p:spPr>
          <a:xfrm>
            <a:off x="3541172" y="3319463"/>
            <a:ext cx="1990725" cy="734616"/>
          </a:xfrm>
        </p:spPr>
        <p:txBody>
          <a:bodyPr/>
          <a:lstStyle>
            <a:lvl1pPr algn="ctr">
              <a:lnSpc>
                <a:spcPts val="1275"/>
              </a:lnSpc>
              <a:spcAft>
                <a:spcPts val="600"/>
              </a:spcAft>
              <a:defRPr sz="1125" b="1">
                <a:solidFill>
                  <a:schemeClr val="tx2"/>
                </a:solidFill>
              </a:defRPr>
            </a:lvl1pPr>
            <a:lvl2pPr marL="0" indent="0" algn="ctr">
              <a:lnSpc>
                <a:spcPts val="825"/>
              </a:lnSpc>
              <a:buNone/>
              <a:defRPr sz="750" i="0">
                <a:solidFill>
                  <a:schemeClr val="tx1"/>
                </a:solidFill>
              </a:defRPr>
            </a:lvl2pPr>
          </a:lstStyle>
          <a:p>
            <a:pPr lvl="0"/>
            <a:r>
              <a:rPr lang="en-US" dirty="0"/>
              <a:t>Click to edit Master text styles</a:t>
            </a:r>
          </a:p>
          <a:p>
            <a:pPr lvl="1"/>
            <a:r>
              <a:rPr lang="en-US" dirty="0"/>
              <a:t>Second level</a:t>
            </a:r>
          </a:p>
        </p:txBody>
      </p:sp>
      <p:sp>
        <p:nvSpPr>
          <p:cNvPr id="24" name="Text Placeholder 10"/>
          <p:cNvSpPr>
            <a:spLocks noGrp="1"/>
          </p:cNvSpPr>
          <p:nvPr>
            <p:ph type="body" sz="quarter" idx="20"/>
          </p:nvPr>
        </p:nvSpPr>
        <p:spPr>
          <a:xfrm>
            <a:off x="6282049" y="3319463"/>
            <a:ext cx="1990725" cy="734616"/>
          </a:xfrm>
        </p:spPr>
        <p:txBody>
          <a:bodyPr/>
          <a:lstStyle>
            <a:lvl1pPr algn="ctr">
              <a:lnSpc>
                <a:spcPts val="1275"/>
              </a:lnSpc>
              <a:spcAft>
                <a:spcPts val="600"/>
              </a:spcAft>
              <a:defRPr sz="1125" b="1">
                <a:solidFill>
                  <a:srgbClr val="03873A"/>
                </a:solidFill>
              </a:defRPr>
            </a:lvl1pPr>
            <a:lvl2pPr marL="0" indent="0" algn="ctr">
              <a:lnSpc>
                <a:spcPts val="825"/>
              </a:lnSpc>
              <a:buNone/>
              <a:defRPr sz="750" i="0">
                <a:solidFill>
                  <a:schemeClr val="tx1"/>
                </a:solidFill>
              </a:defRPr>
            </a:lvl2pPr>
          </a:lstStyle>
          <a:p>
            <a:pPr lvl="0"/>
            <a:r>
              <a:rPr lang="en-US" dirty="0"/>
              <a:t>Click to edit Master text styles</a:t>
            </a:r>
          </a:p>
          <a:p>
            <a:pPr lvl="1"/>
            <a:r>
              <a:rPr lang="en-US" dirty="0"/>
              <a:t>Second level</a:t>
            </a:r>
          </a:p>
        </p:txBody>
      </p:sp>
      <p:sp>
        <p:nvSpPr>
          <p:cNvPr id="26" name="Text Placeholder 10"/>
          <p:cNvSpPr>
            <a:spLocks noGrp="1"/>
          </p:cNvSpPr>
          <p:nvPr>
            <p:ph type="body" sz="quarter" idx="21"/>
          </p:nvPr>
        </p:nvSpPr>
        <p:spPr>
          <a:xfrm>
            <a:off x="5267325" y="4629151"/>
            <a:ext cx="3396997" cy="171449"/>
          </a:xfrm>
        </p:spPr>
        <p:txBody>
          <a:bodyPr/>
          <a:lstStyle>
            <a:lvl1pPr algn="r">
              <a:lnSpc>
                <a:spcPts val="675"/>
              </a:lnSpc>
              <a:spcAft>
                <a:spcPts val="0"/>
              </a:spcAft>
              <a:defRPr sz="450">
                <a:solidFill>
                  <a:schemeClr val="bg2"/>
                </a:solidFill>
              </a:defRPr>
            </a:lvl1pPr>
          </a:lstStyle>
          <a:p>
            <a:pPr lvl="0"/>
            <a:r>
              <a:rPr lang="en-US"/>
              <a:t>Click to edit Master text styles</a:t>
            </a:r>
          </a:p>
        </p:txBody>
      </p:sp>
      <p:sp>
        <p:nvSpPr>
          <p:cNvPr id="17" name="Picture Placeholder 4"/>
          <p:cNvSpPr>
            <a:spLocks noGrp="1"/>
          </p:cNvSpPr>
          <p:nvPr>
            <p:ph type="pic" sz="quarter" idx="22" hasCustomPrompt="1"/>
          </p:nvPr>
        </p:nvSpPr>
        <p:spPr>
          <a:xfrm>
            <a:off x="3537611" y="1885951"/>
            <a:ext cx="1984375" cy="989410"/>
          </a:xfrm>
          <a:solidFill>
            <a:srgbClr val="BBBBBB"/>
          </a:solidFill>
        </p:spPr>
        <p:txBody>
          <a:bodyPr tIns="648000" anchor="ctr" anchorCtr="0"/>
          <a:lstStyle>
            <a:lvl1pPr algn="ctr">
              <a:lnSpc>
                <a:spcPts val="900"/>
              </a:lnSpc>
              <a:defRPr sz="788">
                <a:solidFill>
                  <a:schemeClr val="bg2"/>
                </a:solidFill>
              </a:defRPr>
            </a:lvl1pPr>
          </a:lstStyle>
          <a:p>
            <a:r>
              <a:rPr lang="en-GB"/>
              <a:t>Insert infographic or photographic image</a:t>
            </a:r>
            <a:endParaRPr lang="en-US"/>
          </a:p>
        </p:txBody>
      </p:sp>
      <p:sp>
        <p:nvSpPr>
          <p:cNvPr id="21" name="Picture Placeholder 4"/>
          <p:cNvSpPr>
            <a:spLocks noGrp="1"/>
          </p:cNvSpPr>
          <p:nvPr>
            <p:ph type="pic" sz="quarter" idx="23" hasCustomPrompt="1"/>
          </p:nvPr>
        </p:nvSpPr>
        <p:spPr>
          <a:xfrm>
            <a:off x="6280811" y="1885951"/>
            <a:ext cx="1984375" cy="989410"/>
          </a:xfrm>
          <a:solidFill>
            <a:srgbClr val="BBBBBB"/>
          </a:solidFill>
        </p:spPr>
        <p:txBody>
          <a:bodyPr tIns="648000" anchor="ctr" anchorCtr="0"/>
          <a:lstStyle>
            <a:lvl1pPr algn="ctr">
              <a:lnSpc>
                <a:spcPts val="900"/>
              </a:lnSpc>
              <a:defRPr sz="788">
                <a:solidFill>
                  <a:schemeClr val="bg2"/>
                </a:solidFill>
              </a:defRPr>
            </a:lvl1pPr>
          </a:lstStyle>
          <a:p>
            <a:r>
              <a:rPr lang="en-GB"/>
              <a:t>Insert infographic or photographic image</a:t>
            </a:r>
            <a:endParaRPr lang="en-US"/>
          </a:p>
        </p:txBody>
      </p:sp>
      <p:cxnSp>
        <p:nvCxnSpPr>
          <p:cNvPr id="15" name="Straight Connector 14"/>
          <p:cNvCxnSpPr/>
          <p:nvPr userDrawn="1"/>
        </p:nvCxnSpPr>
        <p:spPr>
          <a:xfrm>
            <a:off x="466495" y="4593431"/>
            <a:ext cx="8208000" cy="0"/>
          </a:xfrm>
          <a:prstGeom prst="line">
            <a:avLst/>
          </a:prstGeom>
          <a:ln w="3175">
            <a:solidFill>
              <a:schemeClr val="bg2"/>
            </a:solidFill>
          </a:ln>
        </p:spPr>
        <p:style>
          <a:lnRef idx="1">
            <a:schemeClr val="accent1"/>
          </a:lnRef>
          <a:fillRef idx="0">
            <a:schemeClr val="accent1"/>
          </a:fillRef>
          <a:effectRef idx="0">
            <a:schemeClr val="accent1"/>
          </a:effectRef>
          <a:fontRef idx="minor">
            <a:schemeClr val="tx1"/>
          </a:fontRef>
        </p:style>
      </p:cxnSp>
      <p:sp>
        <p:nvSpPr>
          <p:cNvPr id="16" name="Slide Number Placeholder 5"/>
          <p:cNvSpPr>
            <a:spLocks noGrp="1"/>
          </p:cNvSpPr>
          <p:nvPr>
            <p:ph type="sldNum" sz="quarter" idx="4"/>
          </p:nvPr>
        </p:nvSpPr>
        <p:spPr>
          <a:xfrm>
            <a:off x="8539582" y="4886948"/>
            <a:ext cx="124741" cy="82749"/>
          </a:xfrm>
          <a:prstGeom prst="rect">
            <a:avLst/>
          </a:prstGeom>
        </p:spPr>
        <p:txBody>
          <a:bodyPr vert="horz" lIns="0" tIns="0" rIns="0" bIns="0" rtlCol="0" anchor="ctr" anchorCtr="0"/>
          <a:lstStyle>
            <a:lvl1pPr algn="l">
              <a:defRPr sz="600" b="1">
                <a:solidFill>
                  <a:schemeClr val="bg2"/>
                </a:solidFill>
                <a:latin typeface="+mn-lt"/>
                <a:ea typeface="Lato Light" panose="020F0502020204030203" pitchFamily="34" charset="0"/>
                <a:cs typeface="Lato Light" panose="020F0502020204030203" pitchFamily="34" charset="0"/>
              </a:defRPr>
            </a:lvl1pPr>
          </a:lstStyle>
          <a:p>
            <a:fld id="{DDBE135E-2566-4748-853C-8A3B78F0FB00}" type="slidenum">
              <a:rPr lang="en-GB" smtClean="0"/>
              <a:pPr/>
              <a:t>‹#›</a:t>
            </a:fld>
            <a:endParaRPr lang="en-GB" dirty="0"/>
          </a:p>
        </p:txBody>
      </p:sp>
      <p:sp>
        <p:nvSpPr>
          <p:cNvPr id="20" name="Footer Placeholder 3"/>
          <p:cNvSpPr>
            <a:spLocks noGrp="1"/>
          </p:cNvSpPr>
          <p:nvPr>
            <p:ph type="ftr" sz="quarter" idx="3"/>
          </p:nvPr>
        </p:nvSpPr>
        <p:spPr>
          <a:xfrm>
            <a:off x="6686316" y="4886948"/>
            <a:ext cx="1793117" cy="82749"/>
          </a:xfrm>
          <a:prstGeom prst="rect">
            <a:avLst/>
          </a:prstGeom>
        </p:spPr>
        <p:txBody>
          <a:bodyPr vert="horz" lIns="0" tIns="0" rIns="0" bIns="0" rtlCol="0" anchor="ctr"/>
          <a:lstStyle>
            <a:lvl1pPr algn="r">
              <a:defRPr sz="525">
                <a:solidFill>
                  <a:schemeClr val="bg2"/>
                </a:solidFill>
              </a:defRPr>
            </a:lvl1pPr>
          </a:lstStyle>
          <a:p>
            <a:r>
              <a:rPr lang="en-GB"/>
              <a:t>Presentation Title Arial Bold 7 pt</a:t>
            </a:r>
            <a:endParaRPr lang="en-GB" dirty="0"/>
          </a:p>
        </p:txBody>
      </p:sp>
    </p:spTree>
    <p:extLst>
      <p:ext uri="{BB962C8B-B14F-4D97-AF65-F5344CB8AC3E}">
        <p14:creationId xmlns:p14="http://schemas.microsoft.com/office/powerpoint/2010/main" val="28384514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p:bg>
      <p:bgPr>
        <a:solidFill>
          <a:srgbClr val="FFFFFF"/>
        </a:solidFill>
        <a:effectLst/>
      </p:bgPr>
    </p:bg>
    <p:spTree>
      <p:nvGrpSpPr>
        <p:cNvPr id="1" name=""/>
        <p:cNvGrpSpPr/>
        <p:nvPr/>
      </p:nvGrpSpPr>
      <p:grpSpPr>
        <a:xfrm>
          <a:off x="0" y="0"/>
          <a:ext cx="0" cy="0"/>
          <a:chOff x="0" y="0"/>
          <a:chExt cx="0" cy="0"/>
        </a:xfrm>
      </p:grpSpPr>
      <p:sp>
        <p:nvSpPr>
          <p:cNvPr id="3" name="Slide Number Placeholder 5"/>
          <p:cNvSpPr>
            <a:spLocks noGrp="1"/>
          </p:cNvSpPr>
          <p:nvPr>
            <p:ph type="sldNum" sz="quarter" idx="4"/>
          </p:nvPr>
        </p:nvSpPr>
        <p:spPr>
          <a:xfrm>
            <a:off x="8539582" y="4886948"/>
            <a:ext cx="124741" cy="82749"/>
          </a:xfrm>
          <a:prstGeom prst="rect">
            <a:avLst/>
          </a:prstGeom>
        </p:spPr>
        <p:txBody>
          <a:bodyPr vert="horz" lIns="0" tIns="0" rIns="0" bIns="0" rtlCol="0" anchor="ctr" anchorCtr="0"/>
          <a:lstStyle>
            <a:lvl1pPr algn="l">
              <a:defRPr sz="600" b="1">
                <a:solidFill>
                  <a:schemeClr val="tx2"/>
                </a:solidFill>
                <a:latin typeface="+mn-lt"/>
                <a:ea typeface="Lato Light" panose="020F0502020204030203" pitchFamily="34" charset="0"/>
                <a:cs typeface="Lato Light" panose="020F0502020204030203" pitchFamily="34" charset="0"/>
              </a:defRPr>
            </a:lvl1pPr>
          </a:lstStyle>
          <a:p>
            <a:fld id="{DDBE135E-2566-4748-853C-8A3B78F0FB00}" type="slidenum">
              <a:rPr lang="en-GB" smtClean="0"/>
              <a:pPr/>
              <a:t>‹#›</a:t>
            </a:fld>
            <a:endParaRPr lang="en-GB" dirty="0"/>
          </a:p>
        </p:txBody>
      </p:sp>
      <p:sp>
        <p:nvSpPr>
          <p:cNvPr id="4" name="Footer Placeholder 3"/>
          <p:cNvSpPr>
            <a:spLocks noGrp="1"/>
          </p:cNvSpPr>
          <p:nvPr>
            <p:ph type="ftr" sz="quarter" idx="3"/>
          </p:nvPr>
        </p:nvSpPr>
        <p:spPr>
          <a:xfrm>
            <a:off x="6686316" y="4886948"/>
            <a:ext cx="1793117" cy="82749"/>
          </a:xfrm>
          <a:prstGeom prst="rect">
            <a:avLst/>
          </a:prstGeom>
        </p:spPr>
        <p:txBody>
          <a:bodyPr vert="horz" lIns="0" tIns="0" rIns="0" bIns="0" rtlCol="0" anchor="ctr"/>
          <a:lstStyle>
            <a:lvl1pPr algn="r">
              <a:defRPr sz="525">
                <a:solidFill>
                  <a:schemeClr val="tx2"/>
                </a:solidFill>
              </a:defRPr>
            </a:lvl1pPr>
          </a:lstStyle>
          <a:p>
            <a:r>
              <a:rPr lang="en-GB"/>
              <a:t>Presentation Title Arial Bold 7 pt</a:t>
            </a:r>
            <a:endParaRPr lang="en-GB" dirty="0"/>
          </a:p>
        </p:txBody>
      </p:sp>
    </p:spTree>
    <p:extLst>
      <p:ext uri="{BB962C8B-B14F-4D97-AF65-F5344CB8AC3E}">
        <p14:creationId xmlns:p14="http://schemas.microsoft.com/office/powerpoint/2010/main" val="31266338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67916" y="313200"/>
            <a:ext cx="8208169" cy="580838"/>
          </a:xfrm>
        </p:spPr>
        <p:txBody>
          <a:bodyPr/>
          <a:lstStyle>
            <a:lvl1pPr>
              <a:defRPr sz="2700"/>
            </a:lvl1pPr>
          </a:lstStyle>
          <a:p>
            <a:r>
              <a:rPr lang="en-US" dirty="0"/>
              <a:t>Click to edit Master title style</a:t>
            </a:r>
            <a:endParaRPr lang="en-GB" dirty="0"/>
          </a:p>
        </p:txBody>
      </p:sp>
      <p:sp>
        <p:nvSpPr>
          <p:cNvPr id="4" name="Slide Number Placeholder 5"/>
          <p:cNvSpPr>
            <a:spLocks noGrp="1"/>
          </p:cNvSpPr>
          <p:nvPr>
            <p:ph type="sldNum" sz="quarter" idx="4"/>
          </p:nvPr>
        </p:nvSpPr>
        <p:spPr>
          <a:xfrm>
            <a:off x="8539582" y="4886948"/>
            <a:ext cx="124741" cy="82749"/>
          </a:xfrm>
          <a:prstGeom prst="rect">
            <a:avLst/>
          </a:prstGeom>
        </p:spPr>
        <p:txBody>
          <a:bodyPr vert="horz" lIns="0" tIns="0" rIns="0" bIns="0" rtlCol="0" anchor="ctr" anchorCtr="0"/>
          <a:lstStyle>
            <a:lvl1pPr algn="l">
              <a:defRPr sz="600" b="1">
                <a:solidFill>
                  <a:schemeClr val="bg2"/>
                </a:solidFill>
                <a:latin typeface="+mn-lt"/>
                <a:ea typeface="Lato Light" panose="020F0502020204030203" pitchFamily="34" charset="0"/>
                <a:cs typeface="Lato Light" panose="020F0502020204030203" pitchFamily="34" charset="0"/>
              </a:defRPr>
            </a:lvl1pPr>
          </a:lstStyle>
          <a:p>
            <a:fld id="{DDBE135E-2566-4748-853C-8A3B78F0FB00}" type="slidenum">
              <a:rPr lang="en-GB" smtClean="0"/>
              <a:pPr/>
              <a:t>‹#›</a:t>
            </a:fld>
            <a:endParaRPr lang="en-GB" dirty="0"/>
          </a:p>
        </p:txBody>
      </p:sp>
      <p:sp>
        <p:nvSpPr>
          <p:cNvPr id="6" name="Footer Placeholder 3"/>
          <p:cNvSpPr>
            <a:spLocks noGrp="1"/>
          </p:cNvSpPr>
          <p:nvPr>
            <p:ph type="ftr" sz="quarter" idx="3"/>
          </p:nvPr>
        </p:nvSpPr>
        <p:spPr>
          <a:xfrm>
            <a:off x="6686316" y="4886948"/>
            <a:ext cx="1793117" cy="82749"/>
          </a:xfrm>
          <a:prstGeom prst="rect">
            <a:avLst/>
          </a:prstGeom>
        </p:spPr>
        <p:txBody>
          <a:bodyPr vert="horz" lIns="0" tIns="0" rIns="0" bIns="0" rtlCol="0" anchor="ctr"/>
          <a:lstStyle>
            <a:lvl1pPr algn="r">
              <a:defRPr sz="525">
                <a:solidFill>
                  <a:schemeClr val="bg2"/>
                </a:solidFill>
              </a:defRPr>
            </a:lvl1pPr>
          </a:lstStyle>
          <a:p>
            <a:r>
              <a:rPr lang="en-GB"/>
              <a:t>Presentation Title Arial Bold 7 pt</a:t>
            </a:r>
            <a:endParaRPr lang="en-GB" dirty="0"/>
          </a:p>
        </p:txBody>
      </p:sp>
    </p:spTree>
    <p:extLst>
      <p:ext uri="{BB962C8B-B14F-4D97-AF65-F5344CB8AC3E}">
        <p14:creationId xmlns:p14="http://schemas.microsoft.com/office/powerpoint/2010/main" val="9252095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nd Subheading">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67916" y="313200"/>
            <a:ext cx="8208169" cy="580838"/>
          </a:xfrm>
        </p:spPr>
        <p:txBody>
          <a:bodyPr/>
          <a:lstStyle>
            <a:lvl1pPr>
              <a:defRPr sz="2700"/>
            </a:lvl1pPr>
          </a:lstStyle>
          <a:p>
            <a:r>
              <a:rPr lang="en-US"/>
              <a:t>Click to edit Master title style</a:t>
            </a:r>
            <a:endParaRPr lang="en-GB"/>
          </a:p>
        </p:txBody>
      </p:sp>
      <p:sp>
        <p:nvSpPr>
          <p:cNvPr id="5" name="Text Placeholder 4"/>
          <p:cNvSpPr>
            <a:spLocks noGrp="1"/>
          </p:cNvSpPr>
          <p:nvPr>
            <p:ph type="body" sz="quarter" idx="10"/>
          </p:nvPr>
        </p:nvSpPr>
        <p:spPr>
          <a:xfrm>
            <a:off x="467917" y="1264444"/>
            <a:ext cx="4767581" cy="485775"/>
          </a:xfrm>
        </p:spPr>
        <p:txBody>
          <a:bodyPr/>
          <a:lstStyle>
            <a:lvl1pPr>
              <a:defRPr sz="1350">
                <a:solidFill>
                  <a:srgbClr val="000000"/>
                </a:solidFill>
              </a:defRPr>
            </a:lvl1pPr>
          </a:lstStyle>
          <a:p>
            <a:pPr lvl="0"/>
            <a:r>
              <a:rPr lang="en-US" dirty="0"/>
              <a:t>Click to edit Master text styles</a:t>
            </a:r>
          </a:p>
        </p:txBody>
      </p:sp>
      <p:sp>
        <p:nvSpPr>
          <p:cNvPr id="6" name="Slide Number Placeholder 5"/>
          <p:cNvSpPr>
            <a:spLocks noGrp="1"/>
          </p:cNvSpPr>
          <p:nvPr>
            <p:ph type="sldNum" sz="quarter" idx="4"/>
          </p:nvPr>
        </p:nvSpPr>
        <p:spPr>
          <a:xfrm>
            <a:off x="8539582" y="4886948"/>
            <a:ext cx="124741" cy="82749"/>
          </a:xfrm>
          <a:prstGeom prst="rect">
            <a:avLst/>
          </a:prstGeom>
        </p:spPr>
        <p:txBody>
          <a:bodyPr vert="horz" lIns="0" tIns="0" rIns="0" bIns="0" rtlCol="0" anchor="ctr" anchorCtr="0"/>
          <a:lstStyle>
            <a:lvl1pPr algn="l">
              <a:defRPr sz="600" b="1">
                <a:solidFill>
                  <a:schemeClr val="bg2"/>
                </a:solidFill>
                <a:latin typeface="+mn-lt"/>
                <a:ea typeface="Lato Light" panose="020F0502020204030203" pitchFamily="34" charset="0"/>
                <a:cs typeface="Lato Light" panose="020F0502020204030203" pitchFamily="34" charset="0"/>
              </a:defRPr>
            </a:lvl1pPr>
          </a:lstStyle>
          <a:p>
            <a:fld id="{DDBE135E-2566-4748-853C-8A3B78F0FB00}" type="slidenum">
              <a:rPr lang="en-GB" smtClean="0"/>
              <a:pPr/>
              <a:t>‹#›</a:t>
            </a:fld>
            <a:endParaRPr lang="en-GB" dirty="0"/>
          </a:p>
        </p:txBody>
      </p:sp>
      <p:sp>
        <p:nvSpPr>
          <p:cNvPr id="8" name="Footer Placeholder 3"/>
          <p:cNvSpPr>
            <a:spLocks noGrp="1"/>
          </p:cNvSpPr>
          <p:nvPr>
            <p:ph type="ftr" sz="quarter" idx="3"/>
          </p:nvPr>
        </p:nvSpPr>
        <p:spPr>
          <a:xfrm>
            <a:off x="6686316" y="4886948"/>
            <a:ext cx="1793117" cy="82749"/>
          </a:xfrm>
          <a:prstGeom prst="rect">
            <a:avLst/>
          </a:prstGeom>
        </p:spPr>
        <p:txBody>
          <a:bodyPr vert="horz" lIns="0" tIns="0" rIns="0" bIns="0" rtlCol="0" anchor="ctr"/>
          <a:lstStyle>
            <a:lvl1pPr algn="r">
              <a:defRPr sz="525">
                <a:solidFill>
                  <a:schemeClr val="bg2"/>
                </a:solidFill>
              </a:defRPr>
            </a:lvl1pPr>
          </a:lstStyle>
          <a:p>
            <a:r>
              <a:rPr lang="en-GB"/>
              <a:t>Presentation Title Arial Bold 7 pt</a:t>
            </a:r>
            <a:endParaRPr lang="en-GB" dirty="0"/>
          </a:p>
        </p:txBody>
      </p:sp>
    </p:spTree>
    <p:extLst>
      <p:ext uri="{BB962C8B-B14F-4D97-AF65-F5344CB8AC3E}">
        <p14:creationId xmlns:p14="http://schemas.microsoft.com/office/powerpoint/2010/main" val="2397788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More to Learn">
    <p:bg>
      <p:bgPr>
        <a:solidFill>
          <a:schemeClr val="bg2"/>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t="5771" b="5310"/>
          <a:stretch/>
        </p:blipFill>
        <p:spPr>
          <a:xfrm>
            <a:off x="1831012" y="0"/>
            <a:ext cx="5661900" cy="5143500"/>
          </a:xfrm>
          <a:prstGeom prst="rect">
            <a:avLst/>
          </a:prstGeom>
        </p:spPr>
      </p:pic>
      <p:sp>
        <p:nvSpPr>
          <p:cNvPr id="2" name="Title 1"/>
          <p:cNvSpPr>
            <a:spLocks noGrp="1"/>
          </p:cNvSpPr>
          <p:nvPr>
            <p:ph type="ctrTitle"/>
          </p:nvPr>
        </p:nvSpPr>
        <p:spPr>
          <a:xfrm>
            <a:off x="2333624" y="2046650"/>
            <a:ext cx="4656675" cy="739413"/>
          </a:xfrm>
        </p:spPr>
        <p:txBody>
          <a:bodyPr anchor="b" anchorCtr="0"/>
          <a:lstStyle>
            <a:lvl1pPr algn="ctr">
              <a:lnSpc>
                <a:spcPts val="3000"/>
              </a:lnSpc>
              <a:defRPr sz="2700" i="0">
                <a:solidFill>
                  <a:schemeClr val="tx2"/>
                </a:solidFill>
                <a:latin typeface="+mj-lt"/>
              </a:defRPr>
            </a:lvl1pPr>
          </a:lstStyle>
          <a:p>
            <a:r>
              <a:rPr lang="en-US"/>
              <a:t>Click to edit Master title style</a:t>
            </a:r>
            <a:endParaRPr lang="en-GB"/>
          </a:p>
        </p:txBody>
      </p:sp>
      <p:sp>
        <p:nvSpPr>
          <p:cNvPr id="7" name="Text Placeholder 6"/>
          <p:cNvSpPr>
            <a:spLocks noGrp="1"/>
          </p:cNvSpPr>
          <p:nvPr>
            <p:ph type="body" sz="quarter" idx="10"/>
          </p:nvPr>
        </p:nvSpPr>
        <p:spPr>
          <a:xfrm>
            <a:off x="2343150" y="2871788"/>
            <a:ext cx="4743450" cy="478631"/>
          </a:xfrm>
        </p:spPr>
        <p:txBody>
          <a:bodyPr/>
          <a:lstStyle>
            <a:lvl1pPr algn="ctr">
              <a:lnSpc>
                <a:spcPts val="1575"/>
              </a:lnSpc>
              <a:defRPr sz="1350">
                <a:solidFill>
                  <a:schemeClr val="tx1"/>
                </a:solidFill>
              </a:defRPr>
            </a:lvl1pPr>
            <a:lvl2pPr marL="0" indent="0" algn="ctr">
              <a:lnSpc>
                <a:spcPts val="1575"/>
              </a:lnSpc>
              <a:buNone/>
              <a:defRPr sz="1350" b="1">
                <a:solidFill>
                  <a:schemeClr val="tx1"/>
                </a:solidFill>
              </a:defRPr>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303581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type="blank" preserve="1">
  <p:cSld name="Final Slide Option1">
    <p:bg>
      <p:bgPr>
        <a:solidFill>
          <a:schemeClr val="bg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324884" y="2669191"/>
            <a:ext cx="2535179" cy="162306"/>
          </a:xfrm>
          <a:prstGeom prst="rect">
            <a:avLst/>
          </a:prstGeom>
        </p:spPr>
      </p:pic>
    </p:spTree>
    <p:extLst>
      <p:ext uri="{BB962C8B-B14F-4D97-AF65-F5344CB8AC3E}">
        <p14:creationId xmlns:p14="http://schemas.microsoft.com/office/powerpoint/2010/main" val="2219879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type="blank" preserve="1">
  <p:cSld name="Final Slide Option2">
    <p:bg>
      <p:bgPr>
        <a:solidFill>
          <a:schemeClr val="bg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324883" y="2669191"/>
            <a:ext cx="2535179" cy="162306"/>
          </a:xfrm>
          <a:prstGeom prst="rect">
            <a:avLst/>
          </a:prstGeom>
        </p:spPr>
      </p:pic>
    </p:spTree>
    <p:extLst>
      <p:ext uri="{BB962C8B-B14F-4D97-AF65-F5344CB8AC3E}">
        <p14:creationId xmlns:p14="http://schemas.microsoft.com/office/powerpoint/2010/main" val="39459940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type="blank" preserve="1">
  <p:cSld name="Final Slide Option3">
    <p:bg>
      <p:bgPr>
        <a:solidFill>
          <a:schemeClr val="tx1">
            <a:lumMod val="65000"/>
            <a:lumOff val="35000"/>
          </a:schemeClr>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324884" y="2669191"/>
            <a:ext cx="2535179" cy="162306"/>
          </a:xfrm>
          <a:prstGeom prst="rect">
            <a:avLst/>
          </a:prstGeom>
        </p:spPr>
      </p:pic>
    </p:spTree>
    <p:extLst>
      <p:ext uri="{BB962C8B-B14F-4D97-AF65-F5344CB8AC3E}">
        <p14:creationId xmlns:p14="http://schemas.microsoft.com/office/powerpoint/2010/main" val="27921981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_Images or Charts">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A56CC22-FD07-7A4D-847A-EADD8CC51826}"/>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a:xfrm>
            <a:off x="1143000" y="-78830"/>
            <a:ext cx="7556938" cy="557784"/>
          </a:xfrm>
          <a:prstGeom prst="rect">
            <a:avLst/>
          </a:prstGeom>
        </p:spPr>
        <p:txBody>
          <a:bodyPr>
            <a:noAutofit/>
          </a:bodyPr>
          <a:lstStyle>
            <a:lvl1pPr algn="l">
              <a:defRPr sz="3600">
                <a:solidFill>
                  <a:srgbClr val="FFFFFF"/>
                </a:solidFill>
              </a:defRPr>
            </a:lvl1pPr>
          </a:lstStyle>
          <a:p>
            <a:r>
              <a:rPr lang="en-US" dirty="0"/>
              <a:t>Click to edit Master title style</a:t>
            </a:r>
          </a:p>
        </p:txBody>
      </p:sp>
      <p:sp>
        <p:nvSpPr>
          <p:cNvPr id="7"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061837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_Content_No Gray Backgroun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1161795-AF74-6141-B77F-64153FAB4A60}"/>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7" name="Title 1"/>
          <p:cNvSpPr>
            <a:spLocks noGrp="1"/>
          </p:cNvSpPr>
          <p:nvPr>
            <p:ph type="title"/>
          </p:nvPr>
        </p:nvSpPr>
        <p:spPr>
          <a:xfrm>
            <a:off x="1144371" y="-78830"/>
            <a:ext cx="7548179" cy="560552"/>
          </a:xfrm>
          <a:prstGeom prst="rect">
            <a:avLst/>
          </a:prstGeom>
        </p:spPr>
        <p:txBody>
          <a:bodyPr>
            <a:noAutofit/>
          </a:bodyPr>
          <a:lstStyle>
            <a:lvl1pPr algn="l">
              <a:defRPr sz="3600">
                <a:solidFill>
                  <a:srgbClr val="FFFFFF"/>
                </a:solidFill>
              </a:defRPr>
            </a:lvl1pPr>
          </a:lstStyle>
          <a:p>
            <a:r>
              <a:rPr lang="en-US" dirty="0"/>
              <a:t>Click to edit Master title style</a:t>
            </a:r>
          </a:p>
        </p:txBody>
      </p:sp>
      <p:sp>
        <p:nvSpPr>
          <p:cNvPr id="9"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483181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_Content_No Bottom Ba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00254D4-82EE-7743-8DC5-A96F5C67993D}"/>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6" name="Title 1"/>
          <p:cNvSpPr>
            <a:spLocks noGrp="1"/>
          </p:cNvSpPr>
          <p:nvPr>
            <p:ph type="title"/>
          </p:nvPr>
        </p:nvSpPr>
        <p:spPr>
          <a:xfrm>
            <a:off x="1144371" y="-78830"/>
            <a:ext cx="7548179" cy="560552"/>
          </a:xfrm>
          <a:prstGeom prst="rect">
            <a:avLst/>
          </a:prstGeom>
        </p:spPr>
        <p:txBody>
          <a:bodyPr>
            <a:noAutofit/>
          </a:bodyPr>
          <a:lstStyle>
            <a:lvl1pPr algn="l">
              <a:defRPr sz="3600">
                <a:solidFill>
                  <a:srgbClr val="FFFFFF"/>
                </a:solidFill>
              </a:defRPr>
            </a:lvl1pPr>
          </a:lstStyle>
          <a:p>
            <a:r>
              <a:rPr lang="en-US" dirty="0"/>
              <a:t>Click to edit Master title style</a:t>
            </a:r>
          </a:p>
        </p:txBody>
      </p:sp>
      <p:sp>
        <p:nvSpPr>
          <p:cNvPr id="3"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611512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_Conten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9A03A33-EFE2-8C43-836B-41753232C69D}"/>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3" name="Title 1"/>
          <p:cNvSpPr>
            <a:spLocks noGrp="1"/>
          </p:cNvSpPr>
          <p:nvPr>
            <p:ph type="title"/>
          </p:nvPr>
        </p:nvSpPr>
        <p:spPr>
          <a:xfrm>
            <a:off x="805778" y="1"/>
            <a:ext cx="7548179" cy="560552"/>
          </a:xfrm>
          <a:prstGeom prst="rect">
            <a:avLst/>
          </a:prstGeom>
        </p:spPr>
        <p:txBody>
          <a:bodyPr>
            <a:noAutofit/>
          </a:bodyPr>
          <a:lstStyle>
            <a:lvl1pPr algn="ctr">
              <a:defRPr sz="3600">
                <a:solidFill>
                  <a:schemeClr val="tx1"/>
                </a:solidFill>
              </a:defRPr>
            </a:lvl1pPr>
          </a:lstStyle>
          <a:p>
            <a:r>
              <a:rPr lang="en-US" dirty="0"/>
              <a:t>Click to edit Master title style</a:t>
            </a:r>
          </a:p>
        </p:txBody>
      </p:sp>
      <p:sp>
        <p:nvSpPr>
          <p:cNvPr id="4" name="Content Placeholder 2"/>
          <p:cNvSpPr>
            <a:spLocks noGrp="1"/>
          </p:cNvSpPr>
          <p:nvPr>
            <p:ph idx="1"/>
          </p:nvPr>
        </p:nvSpPr>
        <p:spPr>
          <a:xfrm>
            <a:off x="814537"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463373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userDrawn="1">
  <p:cSld name="Title Slide Option1">
    <p:bg>
      <p:bgPr>
        <a:solidFill>
          <a:schemeClr val="bg2"/>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60375" y="307468"/>
            <a:ext cx="860409" cy="607898"/>
          </a:xfrm>
          <a:prstGeom prst="rect">
            <a:avLst/>
          </a:prstGeom>
        </p:spPr>
      </p:pic>
      <p:sp>
        <p:nvSpPr>
          <p:cNvPr id="2" name="Title 1"/>
          <p:cNvSpPr>
            <a:spLocks noGrp="1"/>
          </p:cNvSpPr>
          <p:nvPr>
            <p:ph type="ctrTitle"/>
          </p:nvPr>
        </p:nvSpPr>
        <p:spPr>
          <a:xfrm>
            <a:off x="472765" y="1260048"/>
            <a:ext cx="3683000" cy="1683177"/>
          </a:xfrm>
        </p:spPr>
        <p:txBody>
          <a:bodyPr anchor="t" anchorCtr="0"/>
          <a:lstStyle>
            <a:lvl1pPr algn="l">
              <a:lnSpc>
                <a:spcPts val="3150"/>
              </a:lnSpc>
              <a:defRPr sz="2850" spc="15" baseline="0">
                <a:solidFill>
                  <a:schemeClr val="bg1"/>
                </a:solidFill>
                <a:latin typeface="+mj-lt"/>
              </a:defRPr>
            </a:lvl1pPr>
          </a:lstStyle>
          <a:p>
            <a:r>
              <a:rPr lang="en-US" dirty="0"/>
              <a:t>Click to edit Master title style</a:t>
            </a:r>
            <a:endParaRPr lang="en-GB" dirty="0"/>
          </a:p>
        </p:txBody>
      </p:sp>
      <p:sp>
        <p:nvSpPr>
          <p:cNvPr id="3" name="Subtitle 2"/>
          <p:cNvSpPr>
            <a:spLocks noGrp="1"/>
          </p:cNvSpPr>
          <p:nvPr>
            <p:ph type="subTitle" idx="1"/>
          </p:nvPr>
        </p:nvSpPr>
        <p:spPr>
          <a:xfrm>
            <a:off x="472765" y="3043237"/>
            <a:ext cx="3397250" cy="1100138"/>
          </a:xfrm>
        </p:spPr>
        <p:txBody>
          <a:bodyPr/>
          <a:lstStyle>
            <a:lvl1pPr marL="0" indent="0" algn="l">
              <a:lnSpc>
                <a:spcPts val="1800"/>
              </a:lnSpc>
              <a:spcAft>
                <a:spcPts val="0"/>
              </a:spcAft>
              <a:buNone/>
              <a:defRPr sz="1350" b="0" i="0">
                <a:solidFill>
                  <a:srgbClr val="FFFFFF"/>
                </a:solidFill>
                <a:latin typeface="+mn-lt"/>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dirty="0"/>
              <a:t>Click to edit Master subtitle style</a:t>
            </a:r>
            <a:endParaRPr lang="en-GB" dirty="0"/>
          </a:p>
        </p:txBody>
      </p:sp>
      <p:sp>
        <p:nvSpPr>
          <p:cNvPr id="14" name="Text Placeholder 13"/>
          <p:cNvSpPr>
            <a:spLocks noGrp="1"/>
          </p:cNvSpPr>
          <p:nvPr>
            <p:ph type="body" sz="quarter" idx="10"/>
          </p:nvPr>
        </p:nvSpPr>
        <p:spPr>
          <a:xfrm>
            <a:off x="472765" y="4699397"/>
            <a:ext cx="3962400" cy="214313"/>
          </a:xfrm>
        </p:spPr>
        <p:txBody>
          <a:bodyPr/>
          <a:lstStyle>
            <a:lvl1pPr>
              <a:lnSpc>
                <a:spcPts val="1650"/>
              </a:lnSpc>
              <a:spcAft>
                <a:spcPts val="0"/>
              </a:spcAft>
              <a:defRPr sz="1350" b="0" i="0">
                <a:solidFill>
                  <a:srgbClr val="FFFFFF"/>
                </a:solidFill>
                <a:latin typeface="+mn-lt"/>
              </a:defRPr>
            </a:lvl1pPr>
          </a:lstStyle>
          <a:p>
            <a:pPr lvl="0"/>
            <a:r>
              <a:rPr lang="en-US"/>
              <a:t>Click to edit Master text styles</a:t>
            </a:r>
          </a:p>
        </p:txBody>
      </p:sp>
      <p:sp>
        <p:nvSpPr>
          <p:cNvPr id="9" name="Picture Placeholder 6"/>
          <p:cNvSpPr>
            <a:spLocks noGrp="1"/>
          </p:cNvSpPr>
          <p:nvPr>
            <p:ph type="pic" sz="quarter" idx="12" hasCustomPrompt="1"/>
          </p:nvPr>
        </p:nvSpPr>
        <p:spPr>
          <a:xfrm>
            <a:off x="4581524" y="0"/>
            <a:ext cx="4562475" cy="5143500"/>
          </a:xfrm>
          <a:solidFill>
            <a:srgbClr val="BBBBBB"/>
          </a:solidFill>
        </p:spPr>
        <p:txBody>
          <a:bodyPr tIns="2592000"/>
          <a:lstStyle>
            <a:lvl1pPr algn="ctr">
              <a:defRPr sz="825"/>
            </a:lvl1pPr>
          </a:lstStyle>
          <a:p>
            <a:r>
              <a:rPr lang="en-GB"/>
              <a:t>Insert photographic image</a:t>
            </a:r>
            <a:endParaRPr lang="en-US" dirty="0"/>
          </a:p>
        </p:txBody>
      </p:sp>
      <p:sp>
        <p:nvSpPr>
          <p:cNvPr id="8" name="Slide Number Placeholder 5"/>
          <p:cNvSpPr>
            <a:spLocks noGrp="1"/>
          </p:cNvSpPr>
          <p:nvPr>
            <p:ph type="sldNum" sz="quarter" idx="4"/>
          </p:nvPr>
        </p:nvSpPr>
        <p:spPr>
          <a:xfrm>
            <a:off x="8539582" y="4886948"/>
            <a:ext cx="124741" cy="82749"/>
          </a:xfrm>
          <a:prstGeom prst="rect">
            <a:avLst/>
          </a:prstGeom>
        </p:spPr>
        <p:txBody>
          <a:bodyPr vert="horz" lIns="0" tIns="0" rIns="0" bIns="0" rtlCol="0" anchor="ctr" anchorCtr="0"/>
          <a:lstStyle>
            <a:lvl1pPr algn="l">
              <a:defRPr sz="600" b="1">
                <a:solidFill>
                  <a:schemeClr val="bg2"/>
                </a:solidFill>
                <a:latin typeface="+mn-lt"/>
                <a:ea typeface="Lato Light" panose="020F0502020204030203" pitchFamily="34" charset="0"/>
                <a:cs typeface="Lato Light" panose="020F0502020204030203" pitchFamily="34" charset="0"/>
              </a:defRPr>
            </a:lvl1pPr>
          </a:lstStyle>
          <a:p>
            <a:fld id="{DDBE135E-2566-4748-853C-8A3B78F0FB00}" type="slidenum">
              <a:rPr lang="en-GB" smtClean="0"/>
              <a:pPr/>
              <a:t>‹#›</a:t>
            </a:fld>
            <a:endParaRPr lang="en-GB" dirty="0"/>
          </a:p>
        </p:txBody>
      </p:sp>
      <p:cxnSp>
        <p:nvCxnSpPr>
          <p:cNvPr id="11" name="Straight Connector 10"/>
          <p:cNvCxnSpPr/>
          <p:nvPr userDrawn="1"/>
        </p:nvCxnSpPr>
        <p:spPr>
          <a:xfrm>
            <a:off x="8506859" y="4890015"/>
            <a:ext cx="0" cy="6480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12" name="Footer Placeholder 3"/>
          <p:cNvSpPr>
            <a:spLocks noGrp="1"/>
          </p:cNvSpPr>
          <p:nvPr>
            <p:ph type="ftr" sz="quarter" idx="3"/>
          </p:nvPr>
        </p:nvSpPr>
        <p:spPr>
          <a:xfrm>
            <a:off x="6686316" y="4886948"/>
            <a:ext cx="1793117" cy="82749"/>
          </a:xfrm>
          <a:prstGeom prst="rect">
            <a:avLst/>
          </a:prstGeom>
        </p:spPr>
        <p:txBody>
          <a:bodyPr vert="horz" lIns="0" tIns="0" rIns="0" bIns="0" rtlCol="0" anchor="ctr"/>
          <a:lstStyle>
            <a:lvl1pPr algn="r">
              <a:defRPr sz="525">
                <a:solidFill>
                  <a:schemeClr val="bg2"/>
                </a:solidFill>
              </a:defRPr>
            </a:lvl1pPr>
          </a:lstStyle>
          <a:p>
            <a:r>
              <a:rPr lang="en-GB"/>
              <a:t>Presentation Title Arial Bold 7 pt</a:t>
            </a:r>
            <a:endParaRPr lang="en-GB" dirty="0"/>
          </a:p>
        </p:txBody>
      </p:sp>
    </p:spTree>
    <p:extLst>
      <p:ext uri="{BB962C8B-B14F-4D97-AF65-F5344CB8AC3E}">
        <p14:creationId xmlns:p14="http://schemas.microsoft.com/office/powerpoint/2010/main" val="8921940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itle Slide Option2">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72765" y="1260901"/>
            <a:ext cx="3733800" cy="1547446"/>
          </a:xfrm>
        </p:spPr>
        <p:txBody>
          <a:bodyPr anchor="t" anchorCtr="0"/>
          <a:lstStyle>
            <a:lvl1pPr algn="l">
              <a:lnSpc>
                <a:spcPts val="3150"/>
              </a:lnSpc>
              <a:defRPr sz="2850" spc="15" baseline="0">
                <a:solidFill>
                  <a:schemeClr val="bg2"/>
                </a:solidFill>
                <a:latin typeface="+mj-lt"/>
              </a:defRPr>
            </a:lvl1pPr>
          </a:lstStyle>
          <a:p>
            <a:r>
              <a:rPr lang="en-US"/>
              <a:t>Click to edit Master title style</a:t>
            </a:r>
            <a:endParaRPr lang="en-GB"/>
          </a:p>
        </p:txBody>
      </p:sp>
      <p:sp>
        <p:nvSpPr>
          <p:cNvPr id="3" name="Subtitle 2"/>
          <p:cNvSpPr>
            <a:spLocks noGrp="1"/>
          </p:cNvSpPr>
          <p:nvPr>
            <p:ph type="subTitle" idx="1"/>
          </p:nvPr>
        </p:nvSpPr>
        <p:spPr>
          <a:xfrm>
            <a:off x="471491" y="3042901"/>
            <a:ext cx="3444109" cy="848093"/>
          </a:xfrm>
        </p:spPr>
        <p:txBody>
          <a:bodyPr/>
          <a:lstStyle>
            <a:lvl1pPr marL="0" indent="0" algn="l">
              <a:lnSpc>
                <a:spcPts val="1800"/>
              </a:lnSpc>
              <a:spcAft>
                <a:spcPts val="0"/>
              </a:spcAft>
              <a:buNone/>
              <a:defRPr sz="1350" b="0" i="0">
                <a:solidFill>
                  <a:schemeClr val="bg2"/>
                </a:solidFill>
                <a:latin typeface="+mn-lt"/>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dirty="0"/>
              <a:t>Click to edit Master subtitle style</a:t>
            </a:r>
            <a:endParaRPr lang="en-GB" dirty="0"/>
          </a:p>
        </p:txBody>
      </p:sp>
      <p:sp>
        <p:nvSpPr>
          <p:cNvPr id="14" name="Text Placeholder 13"/>
          <p:cNvSpPr>
            <a:spLocks noGrp="1"/>
          </p:cNvSpPr>
          <p:nvPr>
            <p:ph type="body" sz="quarter" idx="10"/>
          </p:nvPr>
        </p:nvSpPr>
        <p:spPr>
          <a:xfrm>
            <a:off x="469613" y="4699397"/>
            <a:ext cx="3965553" cy="214313"/>
          </a:xfrm>
        </p:spPr>
        <p:txBody>
          <a:bodyPr/>
          <a:lstStyle>
            <a:lvl1pPr>
              <a:lnSpc>
                <a:spcPts val="1650"/>
              </a:lnSpc>
              <a:spcAft>
                <a:spcPts val="0"/>
              </a:spcAft>
              <a:defRPr sz="1350" b="0" i="0">
                <a:solidFill>
                  <a:schemeClr val="bg2"/>
                </a:solidFill>
                <a:latin typeface="+mn-lt"/>
              </a:defRPr>
            </a:lvl1pPr>
          </a:lstStyle>
          <a:p>
            <a:pPr lvl="0"/>
            <a:r>
              <a:rPr lang="en-US"/>
              <a:t>Click to edit Master text styles</a:t>
            </a:r>
          </a:p>
        </p:txBody>
      </p:sp>
      <p:sp>
        <p:nvSpPr>
          <p:cNvPr id="9" name="Picture Placeholder 6"/>
          <p:cNvSpPr>
            <a:spLocks noGrp="1"/>
          </p:cNvSpPr>
          <p:nvPr>
            <p:ph type="pic" sz="quarter" idx="12" hasCustomPrompt="1"/>
          </p:nvPr>
        </p:nvSpPr>
        <p:spPr>
          <a:xfrm>
            <a:off x="4581524" y="0"/>
            <a:ext cx="4562475" cy="5143500"/>
          </a:xfrm>
          <a:solidFill>
            <a:srgbClr val="BBBBBB"/>
          </a:solidFill>
        </p:spPr>
        <p:txBody>
          <a:bodyPr vert="horz" lIns="0" tIns="2592000" rIns="0" bIns="0" rtlCol="0">
            <a:noAutofit/>
          </a:bodyPr>
          <a:lstStyle>
            <a:lvl1pPr marL="0" marR="0" indent="0" algn="ctr" defTabSz="685800" rtl="0" eaLnBrk="1" fontAlgn="auto" latinLnBrk="0" hangingPunct="1">
              <a:lnSpc>
                <a:spcPts val="1425"/>
              </a:lnSpc>
              <a:spcBef>
                <a:spcPts val="0"/>
              </a:spcBef>
              <a:spcAft>
                <a:spcPts val="0"/>
              </a:spcAft>
              <a:buClrTx/>
              <a:buSzTx/>
              <a:buFont typeface="Arial" pitchFamily="34" charset="0"/>
              <a:buNone/>
              <a:tabLst/>
              <a:defRPr lang="en-US" sz="825" dirty="0"/>
            </a:lvl1pPr>
          </a:lstStyle>
          <a:p>
            <a:pPr marL="0" marR="0" lvl="0" indent="0" algn="ctr" defTabSz="685800" rtl="0" eaLnBrk="1" fontAlgn="auto" latinLnBrk="0" hangingPunct="1">
              <a:lnSpc>
                <a:spcPts val="1425"/>
              </a:lnSpc>
              <a:spcBef>
                <a:spcPts val="0"/>
              </a:spcBef>
              <a:spcAft>
                <a:spcPts val="0"/>
              </a:spcAft>
              <a:buClrTx/>
              <a:buSzTx/>
              <a:buFont typeface="Arial" pitchFamily="34" charset="0"/>
              <a:buNone/>
              <a:tabLst/>
              <a:defRPr/>
            </a:pPr>
            <a:r>
              <a:rPr lang="en-GB"/>
              <a:t>Insert photographic image</a:t>
            </a:r>
            <a:endParaRPr lang="en-US"/>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60375" y="306830"/>
            <a:ext cx="861300" cy="610200"/>
          </a:xfrm>
          <a:prstGeom prst="rect">
            <a:avLst/>
          </a:prstGeom>
        </p:spPr>
      </p:pic>
      <p:sp>
        <p:nvSpPr>
          <p:cNvPr id="12" name="Slide Number Placeholder 5"/>
          <p:cNvSpPr>
            <a:spLocks noGrp="1"/>
          </p:cNvSpPr>
          <p:nvPr>
            <p:ph type="sldNum" sz="quarter" idx="4"/>
          </p:nvPr>
        </p:nvSpPr>
        <p:spPr>
          <a:xfrm>
            <a:off x="8539582" y="4886948"/>
            <a:ext cx="124741" cy="82749"/>
          </a:xfrm>
          <a:prstGeom prst="rect">
            <a:avLst/>
          </a:prstGeom>
        </p:spPr>
        <p:txBody>
          <a:bodyPr vert="horz" lIns="0" tIns="0" rIns="0" bIns="0" rtlCol="0" anchor="ctr" anchorCtr="0"/>
          <a:lstStyle>
            <a:lvl1pPr algn="l">
              <a:defRPr sz="600" b="1">
                <a:solidFill>
                  <a:schemeClr val="bg2"/>
                </a:solidFill>
                <a:latin typeface="+mn-lt"/>
                <a:ea typeface="Lato Light" panose="020F0502020204030203" pitchFamily="34" charset="0"/>
                <a:cs typeface="Lato Light" panose="020F0502020204030203" pitchFamily="34" charset="0"/>
              </a:defRPr>
            </a:lvl1pPr>
          </a:lstStyle>
          <a:p>
            <a:fld id="{DDBE135E-2566-4748-853C-8A3B78F0FB00}" type="slidenum">
              <a:rPr lang="en-GB" smtClean="0"/>
              <a:pPr/>
              <a:t>‹#›</a:t>
            </a:fld>
            <a:endParaRPr lang="en-GB" dirty="0"/>
          </a:p>
        </p:txBody>
      </p:sp>
      <p:cxnSp>
        <p:nvCxnSpPr>
          <p:cNvPr id="10" name="Straight Connector 9"/>
          <p:cNvCxnSpPr/>
          <p:nvPr userDrawn="1"/>
        </p:nvCxnSpPr>
        <p:spPr>
          <a:xfrm>
            <a:off x="8506859" y="4890015"/>
            <a:ext cx="0" cy="6480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15" name="Footer Placeholder 3"/>
          <p:cNvSpPr>
            <a:spLocks noGrp="1"/>
          </p:cNvSpPr>
          <p:nvPr>
            <p:ph type="ftr" sz="quarter" idx="3"/>
          </p:nvPr>
        </p:nvSpPr>
        <p:spPr>
          <a:xfrm>
            <a:off x="6686316" y="4886948"/>
            <a:ext cx="1793117" cy="82749"/>
          </a:xfrm>
          <a:prstGeom prst="rect">
            <a:avLst/>
          </a:prstGeom>
        </p:spPr>
        <p:txBody>
          <a:bodyPr vert="horz" lIns="0" tIns="0" rIns="0" bIns="0" rtlCol="0" anchor="ctr"/>
          <a:lstStyle>
            <a:lvl1pPr algn="r">
              <a:defRPr sz="525">
                <a:solidFill>
                  <a:schemeClr val="bg2"/>
                </a:solidFill>
              </a:defRPr>
            </a:lvl1pPr>
          </a:lstStyle>
          <a:p>
            <a:r>
              <a:rPr lang="en-GB"/>
              <a:t>Presentation Title Arial Bold 7 pt</a:t>
            </a:r>
            <a:endParaRPr lang="en-GB" dirty="0"/>
          </a:p>
        </p:txBody>
      </p:sp>
    </p:spTree>
    <p:extLst>
      <p:ext uri="{BB962C8B-B14F-4D97-AF65-F5344CB8AC3E}">
        <p14:creationId xmlns:p14="http://schemas.microsoft.com/office/powerpoint/2010/main" val="2290637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jp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5.xml"/><Relationship Id="rId13" Type="http://schemas.openxmlformats.org/officeDocument/2006/relationships/slideLayout" Target="../slideLayouts/slideLayout20.xml"/><Relationship Id="rId18" Type="http://schemas.openxmlformats.org/officeDocument/2006/relationships/slideLayout" Target="../slideLayouts/slideLayout25.xml"/><Relationship Id="rId26" Type="http://schemas.openxmlformats.org/officeDocument/2006/relationships/slideLayout" Target="../slideLayouts/slideLayout33.xml"/><Relationship Id="rId3" Type="http://schemas.openxmlformats.org/officeDocument/2006/relationships/slideLayout" Target="../slideLayouts/slideLayout10.xml"/><Relationship Id="rId21" Type="http://schemas.openxmlformats.org/officeDocument/2006/relationships/slideLayout" Target="../slideLayouts/slideLayout28.xml"/><Relationship Id="rId34" Type="http://schemas.openxmlformats.org/officeDocument/2006/relationships/image" Target="../media/image7.emf"/><Relationship Id="rId7" Type="http://schemas.openxmlformats.org/officeDocument/2006/relationships/slideLayout" Target="../slideLayouts/slideLayout14.xml"/><Relationship Id="rId12" Type="http://schemas.openxmlformats.org/officeDocument/2006/relationships/slideLayout" Target="../slideLayouts/slideLayout19.xml"/><Relationship Id="rId17" Type="http://schemas.openxmlformats.org/officeDocument/2006/relationships/slideLayout" Target="../slideLayouts/slideLayout24.xml"/><Relationship Id="rId25" Type="http://schemas.openxmlformats.org/officeDocument/2006/relationships/slideLayout" Target="../slideLayouts/slideLayout32.xml"/><Relationship Id="rId33" Type="http://schemas.openxmlformats.org/officeDocument/2006/relationships/theme" Target="../theme/theme2.xml"/><Relationship Id="rId2" Type="http://schemas.openxmlformats.org/officeDocument/2006/relationships/slideLayout" Target="../slideLayouts/slideLayout9.xml"/><Relationship Id="rId16" Type="http://schemas.openxmlformats.org/officeDocument/2006/relationships/slideLayout" Target="../slideLayouts/slideLayout23.xml"/><Relationship Id="rId20" Type="http://schemas.openxmlformats.org/officeDocument/2006/relationships/slideLayout" Target="../slideLayouts/slideLayout27.xml"/><Relationship Id="rId29" Type="http://schemas.openxmlformats.org/officeDocument/2006/relationships/slideLayout" Target="../slideLayouts/slideLayout36.xml"/><Relationship Id="rId1" Type="http://schemas.openxmlformats.org/officeDocument/2006/relationships/slideLayout" Target="../slideLayouts/slideLayout8.xml"/><Relationship Id="rId6" Type="http://schemas.openxmlformats.org/officeDocument/2006/relationships/slideLayout" Target="../slideLayouts/slideLayout13.xml"/><Relationship Id="rId11" Type="http://schemas.openxmlformats.org/officeDocument/2006/relationships/slideLayout" Target="../slideLayouts/slideLayout18.xml"/><Relationship Id="rId24" Type="http://schemas.openxmlformats.org/officeDocument/2006/relationships/slideLayout" Target="../slideLayouts/slideLayout31.xml"/><Relationship Id="rId32" Type="http://schemas.openxmlformats.org/officeDocument/2006/relationships/slideLayout" Target="../slideLayouts/slideLayout39.xml"/><Relationship Id="rId5" Type="http://schemas.openxmlformats.org/officeDocument/2006/relationships/slideLayout" Target="../slideLayouts/slideLayout12.xml"/><Relationship Id="rId15" Type="http://schemas.openxmlformats.org/officeDocument/2006/relationships/slideLayout" Target="../slideLayouts/slideLayout22.xml"/><Relationship Id="rId23" Type="http://schemas.openxmlformats.org/officeDocument/2006/relationships/slideLayout" Target="../slideLayouts/slideLayout30.xml"/><Relationship Id="rId28" Type="http://schemas.openxmlformats.org/officeDocument/2006/relationships/slideLayout" Target="../slideLayouts/slideLayout35.xml"/><Relationship Id="rId10" Type="http://schemas.openxmlformats.org/officeDocument/2006/relationships/slideLayout" Target="../slideLayouts/slideLayout17.xml"/><Relationship Id="rId19" Type="http://schemas.openxmlformats.org/officeDocument/2006/relationships/slideLayout" Target="../slideLayouts/slideLayout26.xml"/><Relationship Id="rId31" Type="http://schemas.openxmlformats.org/officeDocument/2006/relationships/slideLayout" Target="../slideLayouts/slideLayout38.xml"/><Relationship Id="rId4" Type="http://schemas.openxmlformats.org/officeDocument/2006/relationships/slideLayout" Target="../slideLayouts/slideLayout11.xml"/><Relationship Id="rId9" Type="http://schemas.openxmlformats.org/officeDocument/2006/relationships/slideLayout" Target="../slideLayouts/slideLayout16.xml"/><Relationship Id="rId14" Type="http://schemas.openxmlformats.org/officeDocument/2006/relationships/slideLayout" Target="../slideLayouts/slideLayout21.xml"/><Relationship Id="rId22" Type="http://schemas.openxmlformats.org/officeDocument/2006/relationships/slideLayout" Target="../slideLayouts/slideLayout29.xml"/><Relationship Id="rId27" Type="http://schemas.openxmlformats.org/officeDocument/2006/relationships/slideLayout" Target="../slideLayouts/slideLayout34.xml"/><Relationship Id="rId30" Type="http://schemas.openxmlformats.org/officeDocument/2006/relationships/slideLayout" Target="../slideLayouts/slideLayout3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9">
            <a:alphaModFix amt="0"/>
          </a:blip>
          <a:srcRect/>
          <a:stretch>
            <a:fillRect/>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128B0A6C-EF38-9441-ADBF-8FE45FA6C46E}" type="datetimeFigureOut">
              <a:rPr lang="en-US" smtClean="0"/>
              <a:t>5/10/2022</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6D032D76-6BE4-154B-A130-37D069E42354}" type="slidenum">
              <a:rPr lang="en-US" smtClean="0"/>
              <a:t>‹#›</a:t>
            </a:fld>
            <a:endParaRPr lang="en-US"/>
          </a:p>
        </p:txBody>
      </p:sp>
      <p:sp>
        <p:nvSpPr>
          <p:cNvPr id="7" name="Title 1"/>
          <p:cNvSpPr txBox="1">
            <a:spLocks/>
          </p:cNvSpPr>
          <p:nvPr userDrawn="1"/>
        </p:nvSpPr>
        <p:spPr>
          <a:xfrm>
            <a:off x="457200" y="210636"/>
            <a:ext cx="8229600" cy="560552"/>
          </a:xfrm>
          <a:prstGeom prst="rect">
            <a:avLst/>
          </a:prstGeom>
        </p:spPr>
        <p:txBody>
          <a:bodyPr>
            <a:noAutofit/>
          </a:bodyPr>
          <a:lstStyle>
            <a:lvl1pPr algn="l" defTabSz="457200" rtl="0" eaLnBrk="1" latinLnBrk="0" hangingPunct="1">
              <a:spcBef>
                <a:spcPct val="0"/>
              </a:spcBef>
              <a:buNone/>
              <a:defRPr sz="3600" kern="1200">
                <a:solidFill>
                  <a:srgbClr val="FFFFFF"/>
                </a:solidFill>
                <a:latin typeface="+mj-lt"/>
                <a:ea typeface="+mj-ea"/>
                <a:cs typeface="+mj-cs"/>
              </a:defRPr>
            </a:lvl1pPr>
          </a:lstStyle>
          <a:p>
            <a:pPr algn="ctr"/>
            <a:r>
              <a:rPr lang="en-US" dirty="0">
                <a:solidFill>
                  <a:schemeClr val="tx1"/>
                </a:solidFill>
              </a:rPr>
              <a:t>Click to edit Master title style</a:t>
            </a:r>
          </a:p>
        </p:txBody>
      </p:sp>
    </p:spTree>
    <p:extLst>
      <p:ext uri="{BB962C8B-B14F-4D97-AF65-F5344CB8AC3E}">
        <p14:creationId xmlns:p14="http://schemas.microsoft.com/office/powerpoint/2010/main" val="30374765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4" r:id="rId4"/>
    <p:sldLayoutId id="2147483656" r:id="rId5"/>
    <p:sldLayoutId id="2147483657" r:id="rId6"/>
    <p:sldLayoutId id="2147483655" r:id="rId7"/>
  </p:sldLayoutIdLst>
  <p:txStyles>
    <p:titleStyle>
      <a:lvl1pPr algn="l"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7916" y="313201"/>
            <a:ext cx="8208169" cy="679781"/>
          </a:xfrm>
          <a:prstGeom prst="rect">
            <a:avLst/>
          </a:prstGeom>
        </p:spPr>
        <p:txBody>
          <a:bodyPr vert="horz" lIns="0" tIns="0" rIns="0" bIns="0" rtlCol="0" anchor="t" anchorCtr="0">
            <a:noAutofit/>
          </a:bodyPr>
          <a:lstStyle/>
          <a:p>
            <a:r>
              <a:rPr lang="en-US" dirty="0"/>
              <a:t>Click to edit Master title style</a:t>
            </a:r>
            <a:endParaRPr lang="en-GB" dirty="0"/>
          </a:p>
        </p:txBody>
      </p:sp>
      <p:sp>
        <p:nvSpPr>
          <p:cNvPr id="3" name="Text Placeholder 2"/>
          <p:cNvSpPr>
            <a:spLocks noGrp="1"/>
          </p:cNvSpPr>
          <p:nvPr>
            <p:ph type="body" idx="1"/>
          </p:nvPr>
        </p:nvSpPr>
        <p:spPr>
          <a:xfrm>
            <a:off x="467916" y="1278731"/>
            <a:ext cx="8208169" cy="3213881"/>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endParaRPr lang="en-GB" dirty="0"/>
          </a:p>
        </p:txBody>
      </p:sp>
      <p:cxnSp>
        <p:nvCxnSpPr>
          <p:cNvPr id="5" name="Straight Connector 4"/>
          <p:cNvCxnSpPr/>
          <p:nvPr userDrawn="1"/>
        </p:nvCxnSpPr>
        <p:spPr>
          <a:xfrm>
            <a:off x="8506859" y="4890015"/>
            <a:ext cx="0" cy="6480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6" name="Slide Number Placeholder 5"/>
          <p:cNvSpPr>
            <a:spLocks noGrp="1"/>
          </p:cNvSpPr>
          <p:nvPr>
            <p:ph type="sldNum" sz="quarter" idx="4"/>
          </p:nvPr>
        </p:nvSpPr>
        <p:spPr>
          <a:xfrm>
            <a:off x="8539582" y="4886948"/>
            <a:ext cx="124741" cy="82749"/>
          </a:xfrm>
          <a:prstGeom prst="rect">
            <a:avLst/>
          </a:prstGeom>
        </p:spPr>
        <p:txBody>
          <a:bodyPr vert="horz" lIns="0" tIns="0" rIns="0" bIns="0" rtlCol="0" anchor="ctr" anchorCtr="0"/>
          <a:lstStyle>
            <a:lvl1pPr algn="l">
              <a:defRPr sz="600" b="1">
                <a:solidFill>
                  <a:schemeClr val="bg2"/>
                </a:solidFill>
                <a:latin typeface="+mn-lt"/>
                <a:ea typeface="Lato Light" panose="020F0502020204030203" pitchFamily="34" charset="0"/>
                <a:cs typeface="Lato Light" panose="020F0502020204030203" pitchFamily="34" charset="0"/>
              </a:defRPr>
            </a:lvl1pPr>
          </a:lstStyle>
          <a:p>
            <a:fld id="{DDBE135E-2566-4748-853C-8A3B78F0FB00}" type="slidenum">
              <a:rPr lang="en-GB" smtClean="0"/>
              <a:pPr/>
              <a:t>‹#›</a:t>
            </a:fld>
            <a:endParaRPr lang="en-GB" dirty="0"/>
          </a:p>
        </p:txBody>
      </p:sp>
      <p:pic>
        <p:nvPicPr>
          <p:cNvPr id="7" name="Picture 6"/>
          <p:cNvPicPr>
            <a:picLocks noChangeAspect="1"/>
          </p:cNvPicPr>
          <p:nvPr userDrawn="1"/>
        </p:nvPicPr>
        <p:blipFill>
          <a:blip r:embed="rId34" cstate="print">
            <a:extLst>
              <a:ext uri="{28A0092B-C50C-407E-A947-70E740481C1C}">
                <a14:useLocalDpi xmlns:a14="http://schemas.microsoft.com/office/drawing/2010/main" val="0"/>
              </a:ext>
            </a:extLst>
          </a:blip>
          <a:stretch>
            <a:fillRect/>
          </a:stretch>
        </p:blipFill>
        <p:spPr>
          <a:xfrm>
            <a:off x="466957" y="4782592"/>
            <a:ext cx="694829" cy="211866"/>
          </a:xfrm>
          <a:prstGeom prst="rect">
            <a:avLst/>
          </a:prstGeom>
        </p:spPr>
      </p:pic>
      <p:sp>
        <p:nvSpPr>
          <p:cNvPr id="4" name="Footer Placeholder 3"/>
          <p:cNvSpPr>
            <a:spLocks noGrp="1"/>
          </p:cNvSpPr>
          <p:nvPr>
            <p:ph type="ftr" sz="quarter" idx="3"/>
          </p:nvPr>
        </p:nvSpPr>
        <p:spPr>
          <a:xfrm>
            <a:off x="6686316" y="4886948"/>
            <a:ext cx="1793117" cy="82749"/>
          </a:xfrm>
          <a:prstGeom prst="rect">
            <a:avLst/>
          </a:prstGeom>
        </p:spPr>
        <p:txBody>
          <a:bodyPr vert="horz" lIns="0" tIns="0" rIns="0" bIns="0" rtlCol="0" anchor="ctr"/>
          <a:lstStyle>
            <a:lvl1pPr algn="r">
              <a:defRPr sz="525" b="1">
                <a:solidFill>
                  <a:schemeClr val="bg2"/>
                </a:solidFill>
              </a:defRPr>
            </a:lvl1pPr>
          </a:lstStyle>
          <a:p>
            <a:r>
              <a:rPr lang="en-GB"/>
              <a:t>Presentation Title Arial Bold 7 pt</a:t>
            </a:r>
            <a:endParaRPr lang="en-GB" dirty="0"/>
          </a:p>
        </p:txBody>
      </p:sp>
    </p:spTree>
    <p:extLst>
      <p:ext uri="{BB962C8B-B14F-4D97-AF65-F5344CB8AC3E}">
        <p14:creationId xmlns:p14="http://schemas.microsoft.com/office/powerpoint/2010/main" val="180948418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685800" rtl="0" eaLnBrk="1" latinLnBrk="0" hangingPunct="1">
        <a:lnSpc>
          <a:spcPts val="3000"/>
        </a:lnSpc>
        <a:spcBef>
          <a:spcPct val="0"/>
        </a:spcBef>
        <a:buNone/>
        <a:defRPr sz="2700" b="1" kern="1200">
          <a:solidFill>
            <a:schemeClr val="tx2"/>
          </a:solidFill>
          <a:latin typeface="+mj-lt"/>
          <a:ea typeface="+mj-ea"/>
          <a:cs typeface="+mj-cs"/>
        </a:defRPr>
      </a:lvl1pPr>
    </p:titleStyle>
    <p:bodyStyle>
      <a:lvl1pPr marL="0" indent="0" algn="l" defTabSz="685800" rtl="0" eaLnBrk="1" latinLnBrk="0" hangingPunct="1">
        <a:lnSpc>
          <a:spcPts val="1650"/>
        </a:lnSpc>
        <a:spcBef>
          <a:spcPts val="0"/>
        </a:spcBef>
        <a:spcAft>
          <a:spcPts val="0"/>
        </a:spcAft>
        <a:buFont typeface="Arial" pitchFamily="34" charset="0"/>
        <a:buNone/>
        <a:defRPr sz="1350" b="0" i="0" kern="1200">
          <a:solidFill>
            <a:schemeClr val="tx1"/>
          </a:solidFill>
          <a:latin typeface="+mn-lt"/>
          <a:ea typeface="Lato Medium" panose="020F0502020204030203" pitchFamily="34" charset="0"/>
          <a:cs typeface="Lato Medium" panose="020F0502020204030203" pitchFamily="34" charset="0"/>
        </a:defRPr>
      </a:lvl1pPr>
      <a:lvl2pPr marL="135731" indent="-135731" algn="l" defTabSz="685800" rtl="0" eaLnBrk="1" latinLnBrk="0" hangingPunct="1">
        <a:lnSpc>
          <a:spcPts val="1650"/>
        </a:lnSpc>
        <a:spcBef>
          <a:spcPts val="0"/>
        </a:spcBef>
        <a:spcAft>
          <a:spcPts val="0"/>
        </a:spcAft>
        <a:buClr>
          <a:schemeClr val="bg2"/>
        </a:buClr>
        <a:buFont typeface="Arial" panose="020B0604020202020204" pitchFamily="34" charset="0"/>
        <a:buChar char="•"/>
        <a:defRPr sz="1350" b="0" i="0" kern="1200">
          <a:solidFill>
            <a:schemeClr val="tx1"/>
          </a:solidFill>
          <a:latin typeface="+mn-lt"/>
          <a:ea typeface="+mn-ea"/>
          <a:cs typeface="+mn-cs"/>
        </a:defRPr>
      </a:lvl2pPr>
      <a:lvl3pPr marL="264319" indent="-128588" algn="l" defTabSz="685800" rtl="0" eaLnBrk="1" latinLnBrk="0" hangingPunct="1">
        <a:lnSpc>
          <a:spcPts val="1650"/>
        </a:lnSpc>
        <a:spcBef>
          <a:spcPts val="0"/>
        </a:spcBef>
        <a:spcAft>
          <a:spcPts val="0"/>
        </a:spcAft>
        <a:buClr>
          <a:schemeClr val="accent4"/>
        </a:buClr>
        <a:buFont typeface="Arial" panose="020B0604020202020204" pitchFamily="34" charset="0"/>
        <a:buChar char="‒"/>
        <a:defRPr sz="1350" b="0" i="0" kern="1200">
          <a:solidFill>
            <a:schemeClr val="tx1"/>
          </a:solidFill>
          <a:latin typeface="+mn-lt"/>
          <a:ea typeface="+mn-ea"/>
          <a:cs typeface="+mn-cs"/>
        </a:defRPr>
      </a:lvl3pPr>
      <a:lvl4pPr marL="585788" indent="0" algn="l" defTabSz="685800" rtl="0" eaLnBrk="1" latinLnBrk="0" hangingPunct="1">
        <a:lnSpc>
          <a:spcPts val="1125"/>
        </a:lnSpc>
        <a:spcBef>
          <a:spcPts val="0"/>
        </a:spcBef>
        <a:spcAft>
          <a:spcPts val="638"/>
        </a:spcAft>
        <a:buClr>
          <a:schemeClr val="tx1"/>
        </a:buClr>
        <a:buFont typeface="Arial" pitchFamily="34" charset="0"/>
        <a:buNone/>
        <a:defRPr sz="900" kern="1200">
          <a:solidFill>
            <a:schemeClr val="bg2"/>
          </a:solidFill>
          <a:latin typeface="+mn-lt"/>
          <a:ea typeface="+mn-ea"/>
          <a:cs typeface="+mn-cs"/>
        </a:defRPr>
      </a:lvl4pPr>
      <a:lvl5pPr marL="1543050" indent="-171450" algn="l" defTabSz="685800" rtl="0" eaLnBrk="1" latinLnBrk="0" hangingPunct="1">
        <a:spcBef>
          <a:spcPct val="20000"/>
        </a:spcBef>
        <a:buFont typeface="Arial" pitchFamily="34" charset="0"/>
        <a:buChar char="»"/>
        <a:defRPr sz="1350" kern="1200">
          <a:solidFill>
            <a:schemeClr val="tx1"/>
          </a:solidFill>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93">
          <p15:clr>
            <a:srgbClr val="F26B43"/>
          </p15:clr>
        </p15:guide>
        <p15:guide id="2" pos="7287">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3" Type="http://schemas.openxmlformats.org/officeDocument/2006/relationships/hyperlink" Target="https://aws.amazon.com/step-functions/" TargetMode="External"/><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svg"/><Relationship Id="rId7"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png"/><Relationship Id="rId10" Type="http://schemas.openxmlformats.org/officeDocument/2006/relationships/image" Target="../media/image29.png"/><Relationship Id="rId4" Type="http://schemas.openxmlformats.org/officeDocument/2006/relationships/image" Target="../media/image23.png"/><Relationship Id="rId9" Type="http://schemas.openxmlformats.org/officeDocument/2006/relationships/image" Target="../media/image28.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8" Type="http://schemas.openxmlformats.org/officeDocument/2006/relationships/hyperlink" Target="https://mikhail.io/serverless/coldstarts/aws/" TargetMode="External"/><Relationship Id="rId3" Type="http://schemas.openxmlformats.org/officeDocument/2006/relationships/hyperlink" Target="https://numpy.org/" TargetMode="External"/><Relationship Id="rId7" Type="http://schemas.openxmlformats.org/officeDocument/2006/relationships/hyperlink" Target="https://aws.amazon.com/codeguru/" TargetMode="External"/><Relationship Id="rId2" Type="http://schemas.openxmlformats.org/officeDocument/2006/relationships/hyperlink" Target="https://pandas.pydata.org/" TargetMode="External"/><Relationship Id="rId1" Type="http://schemas.openxmlformats.org/officeDocument/2006/relationships/slideLayout" Target="../slideLayouts/slideLayout7.xml"/><Relationship Id="rId6" Type="http://schemas.openxmlformats.org/officeDocument/2006/relationships/hyperlink" Target="https://aws.amazon.com/developer/language/python/" TargetMode="External"/><Relationship Id="rId5" Type="http://schemas.openxmlformats.org/officeDocument/2006/relationships/hyperlink" Target="https://medium.com/two-minute-tech/most-popular-computer-programming-languages-in-2022-23e0f523391" TargetMode="External"/><Relationship Id="rId10" Type="http://schemas.openxmlformats.org/officeDocument/2006/relationships/image" Target="../media/image31.png"/><Relationship Id="rId4" Type="http://schemas.openxmlformats.org/officeDocument/2006/relationships/hyperlink" Target="https://jupyter.org/" TargetMode="External"/><Relationship Id="rId9" Type="http://schemas.openxmlformats.org/officeDocument/2006/relationships/image" Target="../media/image30.png"/></Relationships>
</file>

<file path=ppt/slides/_rels/slide17.xml.rels><?xml version="1.0" encoding="UTF-8" standalone="yes"?>
<Relationships xmlns="http://schemas.openxmlformats.org/package/2006/relationships"><Relationship Id="rId3" Type="http://schemas.openxmlformats.org/officeDocument/2006/relationships/hyperlink" Target="https://wiki.python.org/moin/BeginnersGuide/Overview" TargetMode="External"/><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hyperlink" Target="https://blog.finxter.com/python-cheat-sheet/" TargetMode="Externa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hyperlink" Target="https://aws.amazon.com/sdk-for-python/" TargetMode="Externa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hyperlink" Target="https://github.com/rich-morrow/autom8d-foundations" TargetMode="External"/><Relationship Id="rId1" Type="http://schemas.openxmlformats.org/officeDocument/2006/relationships/slideLayout" Target="../slideLayouts/slideLayout2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hyperlink" Target="https://docs.aws.amazon.com/systems-manager/latest/userguide/systems-manager-automation.html" TargetMode="Externa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hyperlink" Target="mailto:me@email.com" TargetMode="Externa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hyperlink" Target="https://docs.aws.amazon.com/securityhub/latest/userguide/securityhub-standards-fsbp-controls.html" TargetMode="External"/><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hyperlink" Target="https://aws.amazon.com/blogs/security/tag/aws-lambda/"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33.svg"/><Relationship Id="rId7" Type="http://schemas.openxmlformats.org/officeDocument/2006/relationships/image" Target="../media/image37.png"/><Relationship Id="rId2" Type="http://schemas.openxmlformats.org/officeDocument/2006/relationships/image" Target="../media/image32.png"/><Relationship Id="rId1" Type="http://schemas.openxmlformats.org/officeDocument/2006/relationships/slideLayout" Target="../slideLayouts/slideLayout7.xml"/><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34.png"/></Relationships>
</file>

<file path=ppt/slides/_rels/slide32.xml.rels><?xml version="1.0" encoding="UTF-8" standalone="yes"?>
<Relationships xmlns="http://schemas.openxmlformats.org/package/2006/relationships"><Relationship Id="rId8" Type="http://schemas.openxmlformats.org/officeDocument/2006/relationships/hyperlink" Target="https://aws.amazon.com/about-aws/whats-new/2022/01/aws-trusted-advisor-security-hub/" TargetMode="External"/><Relationship Id="rId3" Type="http://schemas.openxmlformats.org/officeDocument/2006/relationships/hyperlink" Target="https://aws.amazon.com/blogs/publicsector/automate-security-orchestration-in-aws-security-hub-with-trend-micro-cloud-one/" TargetMode="External"/><Relationship Id="rId7" Type="http://schemas.openxmlformats.org/officeDocument/2006/relationships/hyperlink" Target="https://docs.aws.amazon.com/inspector/latest/user/securityhub-integration.html" TargetMode="External"/><Relationship Id="rId2" Type="http://schemas.openxmlformats.org/officeDocument/2006/relationships/hyperlink" Target="https://aws.amazon.com/security-hub/" TargetMode="External"/><Relationship Id="rId1" Type="http://schemas.openxmlformats.org/officeDocument/2006/relationships/slideLayout" Target="../slideLayouts/slideLayout7.xml"/><Relationship Id="rId6" Type="http://schemas.openxmlformats.org/officeDocument/2006/relationships/hyperlink" Target="https://docs.aws.amazon.com/securityhub/latest/userguide/securityhub-standards-fsbp-controls.html#fsbp-cloudtrail-1" TargetMode="External"/><Relationship Id="rId5" Type="http://schemas.openxmlformats.org/officeDocument/2006/relationships/hyperlink" Target="https://docs.aws.amazon.com/IAM/latest/UserGuide/what-is-access-analyzer.html" TargetMode="External"/><Relationship Id="rId4" Type="http://schemas.openxmlformats.org/officeDocument/2006/relationships/hyperlink" Target="https://aws.amazon.com/solutions/implementations/aws-firewall-mgr-automations-for-aws-orgs/" TargetMode="External"/><Relationship Id="rId9" Type="http://schemas.openxmlformats.org/officeDocument/2006/relationships/hyperlink" Target="https://aws.amazon.com/solutions/implementations/aws-security-hub-automated-response-and-remediation/"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hyperlink" Target="https://docs.aws.amazon.com/lambda/latest/dg/security-compliance.html" TargetMode="External"/><Relationship Id="rId2" Type="http://schemas.openxmlformats.org/officeDocument/2006/relationships/hyperlink" Target="https://aws.amazon.com/financial-services/security-compliance/compliance-center/?country-compliance-center-cards.sort-by=item.additionalFields.headline&amp;country-compliance-center-cards.sort-order=asc&amp;awsf.country-compliance-center-master-filter=*all" TargetMode="Externa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hyperlink" Target="https://aws.amazon.com/blogs/devops/continuous-deployment-to-kubernetes-using-aws-codepipeline-aws-codecommit-aws-codebuild-amazon-ecr-and-aws-lambda/" TargetMode="External"/><Relationship Id="rId2" Type="http://schemas.openxmlformats.org/officeDocument/2006/relationships/hyperlink" Target="https://aws.amazon.com/blogs/compute/automated-cleanup-of-unused-images-in-amazon-ecr/" TargetMode="External"/><Relationship Id="rId1" Type="http://schemas.openxmlformats.org/officeDocument/2006/relationships/slideLayout" Target="../slideLayouts/slideLayout7.xml"/><Relationship Id="rId4" Type="http://schemas.openxmlformats.org/officeDocument/2006/relationships/hyperlink" Target="https://aws.amazon.com/blogs/iot/using-continuous-jobs-with-aws-iot-device-management/"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50.svg"/><Relationship Id="rId3" Type="http://schemas.openxmlformats.org/officeDocument/2006/relationships/image" Target="../media/image40.png"/><Relationship Id="rId7" Type="http://schemas.openxmlformats.org/officeDocument/2006/relationships/image" Target="../media/image44.svg"/><Relationship Id="rId12" Type="http://schemas.openxmlformats.org/officeDocument/2006/relationships/image" Target="../media/image49.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43.png"/><Relationship Id="rId11" Type="http://schemas.openxmlformats.org/officeDocument/2006/relationships/image" Target="../media/image48.svg"/><Relationship Id="rId5" Type="http://schemas.openxmlformats.org/officeDocument/2006/relationships/image" Target="../media/image42.png"/><Relationship Id="rId10" Type="http://schemas.openxmlformats.org/officeDocument/2006/relationships/image" Target="../media/image47.png"/><Relationship Id="rId4" Type="http://schemas.openxmlformats.org/officeDocument/2006/relationships/image" Target="../media/image41.svg"/><Relationship Id="rId9" Type="http://schemas.openxmlformats.org/officeDocument/2006/relationships/image" Target="../media/image46.svg"/></Relationships>
</file>

<file path=ppt/slides/_rels/slide45.xml.rels><?xml version="1.0" encoding="UTF-8" standalone="yes"?>
<Relationships xmlns="http://schemas.openxmlformats.org/package/2006/relationships"><Relationship Id="rId2" Type="http://schemas.openxmlformats.org/officeDocument/2006/relationships/hyperlink" Target="https://awspolicygen.s3.us-east-1.amazonaws.com/policygen.html" TargetMode="Externa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4.png"/><Relationship Id="rId4" Type="http://schemas.openxmlformats.org/officeDocument/2006/relationships/image" Target="../media/image22.sv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8" Type="http://schemas.openxmlformats.org/officeDocument/2006/relationships/hyperlink" Target="https://docs.aws.amazon.com/kms/latest/developerguide/security-logging-monitoring.html" TargetMode="External"/><Relationship Id="rId3" Type="http://schemas.openxmlformats.org/officeDocument/2006/relationships/hyperlink" Target="https://docs.aws.amazon.com/AmazonS3/latest/userguide/LogFormat.html" TargetMode="External"/><Relationship Id="rId7" Type="http://schemas.openxmlformats.org/officeDocument/2006/relationships/hyperlink" Target="https://docs.aws.amazon.com/apigateway/latest/developerguide/set-up-logging.html" TargetMode="External"/><Relationship Id="rId2" Type="http://schemas.openxmlformats.org/officeDocument/2006/relationships/hyperlink" Target="https://docs.aws.amazon.com/awscloudtrail/latest/userguide/cloudtrail-log-file-examples.html" TargetMode="External"/><Relationship Id="rId1" Type="http://schemas.openxmlformats.org/officeDocument/2006/relationships/slideLayout" Target="../slideLayouts/slideLayout7.xml"/><Relationship Id="rId6" Type="http://schemas.openxmlformats.org/officeDocument/2006/relationships/hyperlink" Target="https://docs.aws.amazon.com/AmazonCloudFront/latest/DeveloperGuide/AccessLogs.html" TargetMode="External"/><Relationship Id="rId5" Type="http://schemas.openxmlformats.org/officeDocument/2006/relationships/hyperlink" Target="https://docs.aws.amazon.com/elasticloadbalancing/latest/network/load-balancer-access-logs.html" TargetMode="External"/><Relationship Id="rId4" Type="http://schemas.openxmlformats.org/officeDocument/2006/relationships/hyperlink" Target="https://docs.aws.amazon.com/elasticloadbalancing/latest/application/load-balancer-access-logs.html" TargetMode="External"/></Relationships>
</file>

<file path=ppt/slides/_rels/slide49.xml.rels><?xml version="1.0" encoding="UTF-8" standalone="yes"?>
<Relationships xmlns="http://schemas.openxmlformats.org/package/2006/relationships"><Relationship Id="rId3" Type="http://schemas.openxmlformats.org/officeDocument/2006/relationships/hyperlink" Target="https://docs.aws.amazon.com/cognito/latest/developerguide/getting-credentials.html" TargetMode="External"/><Relationship Id="rId2" Type="http://schemas.openxmlformats.org/officeDocument/2006/relationships/hyperlink" Target="https://docs.aws.amazon.com/IAM/latest/UserGuide/id_roles_providers_enable-console-saml.html" TargetMode="External"/><Relationship Id="rId1" Type="http://schemas.openxmlformats.org/officeDocument/2006/relationships/slideLayout" Target="../slideLayouts/slideLayout7.xml"/><Relationship Id="rId6" Type="http://schemas.openxmlformats.org/officeDocument/2006/relationships/hyperlink" Target="https://docs.aws.amazon.com/AmazonCloudFront/latest/DeveloperGuide/private-content-signed-urls.html" TargetMode="External"/><Relationship Id="rId5" Type="http://schemas.openxmlformats.org/officeDocument/2006/relationships/hyperlink" Target="https://docs.aws.amazon.com/AmazonS3/latest/userguide/ShareObjectPreSignedURL.html" TargetMode="External"/><Relationship Id="rId4" Type="http://schemas.openxmlformats.org/officeDocument/2006/relationships/hyperlink" Target="https://aws.amazon.com/blogs/security/how-to-use-trust-policies-with-iam-roles/"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3.svg"/><Relationship Id="rId7" Type="http://schemas.openxmlformats.org/officeDocument/2006/relationships/image" Target="../media/image57.png"/><Relationship Id="rId2" Type="http://schemas.openxmlformats.org/officeDocument/2006/relationships/image" Target="../media/image52.png"/><Relationship Id="rId1" Type="http://schemas.openxmlformats.org/officeDocument/2006/relationships/slideLayout" Target="../slideLayouts/slideLayout7.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 Id="rId9" Type="http://schemas.openxmlformats.org/officeDocument/2006/relationships/image" Target="../media/image59.png"/></Relationships>
</file>

<file path=ppt/slides/_rels/slide55.xml.rels><?xml version="1.0" encoding="UTF-8" standalone="yes"?>
<Relationships xmlns="http://schemas.openxmlformats.org/package/2006/relationships"><Relationship Id="rId8" Type="http://schemas.openxmlformats.org/officeDocument/2006/relationships/image" Target="../media/image64.png"/><Relationship Id="rId13" Type="http://schemas.openxmlformats.org/officeDocument/2006/relationships/image" Target="../media/image69.svg"/><Relationship Id="rId18" Type="http://schemas.openxmlformats.org/officeDocument/2006/relationships/image" Target="../media/image74.png"/><Relationship Id="rId3" Type="http://schemas.openxmlformats.org/officeDocument/2006/relationships/image" Target="../media/image53.svg"/><Relationship Id="rId7" Type="http://schemas.openxmlformats.org/officeDocument/2006/relationships/image" Target="../media/image63.svg"/><Relationship Id="rId12" Type="http://schemas.openxmlformats.org/officeDocument/2006/relationships/image" Target="../media/image68.png"/><Relationship Id="rId17" Type="http://schemas.openxmlformats.org/officeDocument/2006/relationships/image" Target="../media/image73.png"/><Relationship Id="rId2" Type="http://schemas.openxmlformats.org/officeDocument/2006/relationships/image" Target="../media/image52.png"/><Relationship Id="rId16" Type="http://schemas.openxmlformats.org/officeDocument/2006/relationships/image" Target="../media/image72.png"/><Relationship Id="rId1" Type="http://schemas.openxmlformats.org/officeDocument/2006/relationships/slideLayout" Target="../slideLayouts/slideLayout7.xml"/><Relationship Id="rId6" Type="http://schemas.openxmlformats.org/officeDocument/2006/relationships/image" Target="../media/image62.png"/><Relationship Id="rId11" Type="http://schemas.openxmlformats.org/officeDocument/2006/relationships/image" Target="../media/image67.svg"/><Relationship Id="rId5" Type="http://schemas.openxmlformats.org/officeDocument/2006/relationships/image" Target="../media/image61.svg"/><Relationship Id="rId15" Type="http://schemas.openxmlformats.org/officeDocument/2006/relationships/image" Target="../media/image71.svg"/><Relationship Id="rId10" Type="http://schemas.openxmlformats.org/officeDocument/2006/relationships/image" Target="../media/image66.png"/><Relationship Id="rId19" Type="http://schemas.openxmlformats.org/officeDocument/2006/relationships/image" Target="../media/image75.svg"/><Relationship Id="rId4" Type="http://schemas.openxmlformats.org/officeDocument/2006/relationships/image" Target="../media/image60.png"/><Relationship Id="rId9" Type="http://schemas.openxmlformats.org/officeDocument/2006/relationships/image" Target="../media/image65.svg"/><Relationship Id="rId14" Type="http://schemas.openxmlformats.org/officeDocument/2006/relationships/image" Target="../media/image70.png"/></Relationships>
</file>

<file path=ppt/slides/_rels/slide56.xml.rels><?xml version="1.0" encoding="UTF-8" standalone="yes"?>
<Relationships xmlns="http://schemas.openxmlformats.org/package/2006/relationships"><Relationship Id="rId8" Type="http://schemas.openxmlformats.org/officeDocument/2006/relationships/image" Target="../media/image79.png"/><Relationship Id="rId13" Type="http://schemas.openxmlformats.org/officeDocument/2006/relationships/image" Target="../media/image84.png"/><Relationship Id="rId3" Type="http://schemas.openxmlformats.org/officeDocument/2006/relationships/image" Target="../media/image58.png"/><Relationship Id="rId7" Type="http://schemas.openxmlformats.org/officeDocument/2006/relationships/image" Target="../media/image78.png"/><Relationship Id="rId12" Type="http://schemas.openxmlformats.org/officeDocument/2006/relationships/image" Target="../media/image83.png"/><Relationship Id="rId2" Type="http://schemas.openxmlformats.org/officeDocument/2006/relationships/hyperlink" Target="https://aws.amazon.com/systems-manager/" TargetMode="External"/><Relationship Id="rId1" Type="http://schemas.openxmlformats.org/officeDocument/2006/relationships/slideLayout" Target="../slideLayouts/slideLayout7.xml"/><Relationship Id="rId6" Type="http://schemas.openxmlformats.org/officeDocument/2006/relationships/image" Target="../media/image77.png"/><Relationship Id="rId11" Type="http://schemas.openxmlformats.org/officeDocument/2006/relationships/image" Target="../media/image82.png"/><Relationship Id="rId5" Type="http://schemas.openxmlformats.org/officeDocument/2006/relationships/image" Target="../media/image76.png"/><Relationship Id="rId10" Type="http://schemas.openxmlformats.org/officeDocument/2006/relationships/image" Target="../media/image81.png"/><Relationship Id="rId4" Type="http://schemas.openxmlformats.org/officeDocument/2006/relationships/hyperlink" Target="https://aws.amazon.com/systems-manager/features/#OpsCenter" TargetMode="External"/><Relationship Id="rId9" Type="http://schemas.openxmlformats.org/officeDocument/2006/relationships/image" Target="../media/image80.png"/><Relationship Id="rId14" Type="http://schemas.openxmlformats.org/officeDocument/2006/relationships/hyperlink" Target="https://aws.amazon.com/systems-manager/features/" TargetMode="External"/></Relationships>
</file>

<file path=ppt/slides/_rels/slide57.xml.rels><?xml version="1.0" encoding="UTF-8" standalone="yes"?>
<Relationships xmlns="http://schemas.openxmlformats.org/package/2006/relationships"><Relationship Id="rId3" Type="http://schemas.openxmlformats.org/officeDocument/2006/relationships/hyperlink" Target="https://aws.amazon.com/inspector/?nc=sn&amp;loc=0" TargetMode="External"/><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59.png"/></Relationships>
</file>

<file path=ppt/slides/_rels/slide58.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85.png"/><Relationship Id="rId7" Type="http://schemas.openxmlformats.org/officeDocument/2006/relationships/image" Target="../media/image86.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53.svg"/><Relationship Id="rId5" Type="http://schemas.openxmlformats.org/officeDocument/2006/relationships/image" Target="../media/image52.png"/><Relationship Id="rId4" Type="http://schemas.openxmlformats.org/officeDocument/2006/relationships/hyperlink" Target="https://aws.amazon.com/secrets-manager/" TargetMode="External"/><Relationship Id="rId9" Type="http://schemas.openxmlformats.org/officeDocument/2006/relationships/hyperlink" Target="https://aws.amazon.com/blogs/security/how-to-securely-provide-database-credentials-to-lambda-functions-by-using-aws-secrets-manager/" TargetMode="External"/></Relationships>
</file>

<file path=ppt/slides/_rels/slide59.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hyperlink" Target="https://docs.aws.amazon.com/autoscaling/ec2/userguide/lifecycle-hooks-overview.html" TargetMode="External"/><Relationship Id="rId1" Type="http://schemas.openxmlformats.org/officeDocument/2006/relationships/slideLayout" Target="../slideLayouts/slideLayout7.xml"/><Relationship Id="rId4" Type="http://schemas.openxmlformats.org/officeDocument/2006/relationships/image" Target="../media/image8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hyperlink" Target="https://aws.amazon.com/blogs/storage/automating-amazon-ebs-volume-resizing-with-aws-step-functions-and-aws-systems-manager/" TargetMode="External"/><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hyperlink" Target="https://aws.amazon.com/blogs/security/how-to-audit-your-aws-resources-for-security-compliance-by-using-custom-aws-config-rules/" TargetMode="External"/><Relationship Id="rId5" Type="http://schemas.openxmlformats.org/officeDocument/2006/relationships/hyperlink" Target="https://medium.com/@rfreeman/serverless-dynamic-real-time-dashboard-with-aws-dynamodb-a1a7f8d3bc01" TargetMode="External"/><Relationship Id="rId4" Type="http://schemas.openxmlformats.org/officeDocument/2006/relationships/hyperlink" Target="https://aws.amazon.com/blogs/architecture/optimize-cost-by-automating-the-start-stop-of-resources-in-non-production-environments/" TargetMode="External"/></Relationships>
</file>

<file path=ppt/slides/_rels/slide65.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 Id="rId4" Type="http://schemas.openxmlformats.org/officeDocument/2006/relationships/hyperlink" Target="https://docs.aws.amazon.com/awssupport/latest/user/cloudwatch-events-ta.html" TargetMode="External"/></Relationships>
</file>

<file path=ppt/slides/_rels/slide6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94.jpeg"/></Relationships>
</file>

<file path=ppt/slides/_rels/slide6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9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57.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hyperlink" Target="https://github.com/rich-morrow/autom8d-foundations" TargetMode="External"/><Relationship Id="rId2" Type="http://schemas.openxmlformats.org/officeDocument/2006/relationships/hyperlink" Target="http://richmorrow.com/classes/autom8d-foundations.pdf" TargetMode="External"/><Relationship Id="rId1" Type="http://schemas.openxmlformats.org/officeDocument/2006/relationships/slideLayout" Target="../slideLayouts/slideLayout7.xml"/><Relationship Id="rId4" Type="http://schemas.openxmlformats.org/officeDocument/2006/relationships/hyperlink" Target="https://www.oreilly.com/live-events/advanced-aws-lambda-automation-with-python-and-boto3/0636920072012/0636920072011/"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72764" y="1260048"/>
            <a:ext cx="4550173" cy="1683177"/>
          </a:xfrm>
        </p:spPr>
        <p:txBody>
          <a:bodyPr/>
          <a:lstStyle/>
          <a:p>
            <a:r>
              <a:rPr lang="en-GB" dirty="0">
                <a:latin typeface="Calibri" panose="020F0502020204030204" pitchFamily="34" charset="0"/>
                <a:cs typeface="Calibri" panose="020F0502020204030204" pitchFamily="34" charset="0"/>
              </a:rPr>
              <a:t>Getting Started with AWS Lambda Automation</a:t>
            </a:r>
            <a:endParaRPr lang="en-US" dirty="0">
              <a:latin typeface="Calibri" panose="020F0502020204030204" pitchFamily="34" charset="0"/>
              <a:cs typeface="Calibri" panose="020F0502020204030204" pitchFamily="34" charset="0"/>
            </a:endParaRPr>
          </a:p>
        </p:txBody>
      </p:sp>
      <p:sp>
        <p:nvSpPr>
          <p:cNvPr id="3" name="Subtitle 2"/>
          <p:cNvSpPr>
            <a:spLocks noGrp="1"/>
          </p:cNvSpPr>
          <p:nvPr>
            <p:ph type="subTitle" idx="1"/>
          </p:nvPr>
        </p:nvSpPr>
        <p:spPr>
          <a:xfrm>
            <a:off x="472765" y="2101636"/>
            <a:ext cx="3397250" cy="1100138"/>
          </a:xfrm>
        </p:spPr>
        <p:txBody>
          <a:bodyPr/>
          <a:lstStyle/>
          <a:p>
            <a:endParaRPr lang="en-US" dirty="0"/>
          </a:p>
        </p:txBody>
      </p:sp>
      <p:sp>
        <p:nvSpPr>
          <p:cNvPr id="4" name="Text Placeholder 3"/>
          <p:cNvSpPr>
            <a:spLocks noGrp="1"/>
          </p:cNvSpPr>
          <p:nvPr>
            <p:ph type="body" sz="quarter" idx="10"/>
          </p:nvPr>
        </p:nvSpPr>
        <p:spPr>
          <a:xfrm>
            <a:off x="472764" y="2931115"/>
            <a:ext cx="3962400" cy="214313"/>
          </a:xfrm>
        </p:spPr>
        <p:txBody>
          <a:bodyPr/>
          <a:lstStyle/>
          <a:p>
            <a:r>
              <a:rPr lang="en-GB" dirty="0">
                <a:latin typeface="Calibri" panose="020F0502020204030204" pitchFamily="34" charset="0"/>
                <a:cs typeface="Calibri" panose="020F0502020204030204" pitchFamily="34" charset="0"/>
              </a:rPr>
              <a:t>Presented by </a:t>
            </a:r>
            <a:r>
              <a:rPr lang="en-GB" b="1" dirty="0">
                <a:latin typeface="Calibri" panose="020F0502020204030204" pitchFamily="34" charset="0"/>
                <a:cs typeface="Calibri" panose="020F0502020204030204" pitchFamily="34" charset="0"/>
              </a:rPr>
              <a:t>Rich Morrow</a:t>
            </a:r>
          </a:p>
          <a:p>
            <a:endParaRPr lang="en-GB" dirty="0">
              <a:latin typeface="Calibri" panose="020F0502020204030204" pitchFamily="34" charset="0"/>
              <a:cs typeface="Calibri" panose="020F0502020204030204" pitchFamily="34" charset="0"/>
            </a:endParaRPr>
          </a:p>
          <a:p>
            <a:endParaRPr lang="en-US" dirty="0">
              <a:latin typeface="Calibri" panose="020F0502020204030204" pitchFamily="34" charset="0"/>
              <a:cs typeface="Calibri" panose="020F0502020204030204" pitchFamily="34" charset="0"/>
            </a:endParaRPr>
          </a:p>
        </p:txBody>
      </p:sp>
      <p:pic>
        <p:nvPicPr>
          <p:cNvPr id="7" name="Picture Placeholder 6"/>
          <p:cNvPicPr>
            <a:picLocks noGrp="1" noChangeAspect="1"/>
          </p:cNvPicPr>
          <p:nvPr>
            <p:ph type="pic" sz="quarter" idx="12"/>
          </p:nvPr>
        </p:nvPicPr>
        <p:blipFill>
          <a:blip r:embed="rId3"/>
          <a:srcRect t="18320" b="18320"/>
          <a:stretch/>
        </p:blipFill>
        <p:spPr>
          <a:xfrm>
            <a:off x="4962504" y="1547976"/>
            <a:ext cx="3360168" cy="2980593"/>
          </a:xfrm>
        </p:spPr>
      </p:pic>
      <p:sp>
        <p:nvSpPr>
          <p:cNvPr id="9" name="Slide Number Placeholder 8"/>
          <p:cNvSpPr>
            <a:spLocks noGrp="1"/>
          </p:cNvSpPr>
          <p:nvPr>
            <p:ph type="sldNum" sz="quarter" idx="4"/>
          </p:nvPr>
        </p:nvSpPr>
        <p:spPr/>
        <p:txBody>
          <a:bodyPr/>
          <a:lstStyle/>
          <a:p>
            <a:pPr defTabSz="685800"/>
            <a:fld id="{DDBE135E-2566-4748-853C-8A3B78F0FB00}" type="slidenum">
              <a:rPr lang="en-GB">
                <a:solidFill>
                  <a:srgbClr val="003057"/>
                </a:solidFill>
                <a:latin typeface="Arial"/>
              </a:rPr>
              <a:pPr defTabSz="685800"/>
              <a:t>1</a:t>
            </a:fld>
            <a:endParaRPr lang="en-GB" dirty="0">
              <a:solidFill>
                <a:srgbClr val="003057"/>
              </a:solidFill>
              <a:latin typeface="Arial"/>
            </a:endParaRPr>
          </a:p>
        </p:txBody>
      </p:sp>
      <p:cxnSp>
        <p:nvCxnSpPr>
          <p:cNvPr id="16" name="Straight Connector 15"/>
          <p:cNvCxnSpPr/>
          <p:nvPr/>
        </p:nvCxnSpPr>
        <p:spPr>
          <a:xfrm>
            <a:off x="8504756" y="4896374"/>
            <a:ext cx="0" cy="6480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224408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5731B8C2-7EB4-468B-BC70-D55D24C21264}"/>
              </a:ext>
            </a:extLst>
          </p:cNvPr>
          <p:cNvSpPr>
            <a:spLocks noGrp="1"/>
          </p:cNvSpPr>
          <p:nvPr>
            <p:ph type="title"/>
          </p:nvPr>
        </p:nvSpPr>
        <p:spPr>
          <a:xfrm>
            <a:off x="805778" y="1"/>
            <a:ext cx="7548179" cy="560552"/>
          </a:xfrm>
        </p:spPr>
        <p:txBody>
          <a:bodyPr/>
          <a:lstStyle/>
          <a:p>
            <a:r>
              <a:rPr lang="en-US" dirty="0"/>
              <a:t>Lambda Limitations &amp; Limits</a:t>
            </a:r>
          </a:p>
        </p:txBody>
      </p:sp>
      <p:sp>
        <p:nvSpPr>
          <p:cNvPr id="16" name="Content Placeholder 2">
            <a:extLst>
              <a:ext uri="{FF2B5EF4-FFF2-40B4-BE49-F238E27FC236}">
                <a16:creationId xmlns:a16="http://schemas.microsoft.com/office/drawing/2014/main" id="{D67A62B7-D2D9-40FC-8A8A-687F8127DE81}"/>
              </a:ext>
            </a:extLst>
          </p:cNvPr>
          <p:cNvSpPr>
            <a:spLocks noGrp="1"/>
          </p:cNvSpPr>
          <p:nvPr>
            <p:ph idx="1"/>
          </p:nvPr>
        </p:nvSpPr>
        <p:spPr>
          <a:xfrm>
            <a:off x="814537" y="814771"/>
            <a:ext cx="7539420" cy="3547021"/>
          </a:xfrm>
        </p:spPr>
        <p:txBody>
          <a:bodyPr/>
          <a:lstStyle/>
          <a:p>
            <a:r>
              <a:rPr lang="en-US" dirty="0"/>
              <a:t>Can’t serve 3</a:t>
            </a:r>
            <a:r>
              <a:rPr lang="en-US" baseline="30000" dirty="0"/>
              <a:t>rd</a:t>
            </a:r>
            <a:r>
              <a:rPr lang="en-US" dirty="0"/>
              <a:t> party apps (like </a:t>
            </a:r>
            <a:r>
              <a:rPr lang="en-US" dirty="0" err="1"/>
              <a:t>Wordpress</a:t>
            </a:r>
            <a:r>
              <a:rPr lang="en-US" dirty="0"/>
              <a:t>, MySQL, </a:t>
            </a:r>
            <a:r>
              <a:rPr lang="en-US" dirty="0" err="1"/>
              <a:t>etc</a:t>
            </a:r>
            <a:r>
              <a:rPr lang="en-US" dirty="0"/>
              <a:t>)</a:t>
            </a:r>
          </a:p>
          <a:p>
            <a:pPr lvl="1"/>
            <a:r>
              <a:rPr lang="en-US" dirty="0"/>
              <a:t>Both Containers &amp; EC2 *can*, btw…</a:t>
            </a:r>
          </a:p>
          <a:p>
            <a:r>
              <a:rPr lang="en-US" dirty="0"/>
              <a:t>Lambda functions must execute in &lt; </a:t>
            </a:r>
            <a:r>
              <a:rPr lang="en-US" b="1" dirty="0"/>
              <a:t>15mins</a:t>
            </a:r>
          </a:p>
          <a:p>
            <a:pPr lvl="1"/>
            <a:r>
              <a:rPr lang="en-US" dirty="0"/>
              <a:t>Though multiple Lambda functions can be tied together with </a:t>
            </a:r>
            <a:r>
              <a:rPr lang="en-US" dirty="0">
                <a:hlinkClick r:id="rId3"/>
              </a:rPr>
              <a:t>Step Functions</a:t>
            </a:r>
            <a:r>
              <a:rPr lang="en-US" dirty="0"/>
              <a:t>.</a:t>
            </a:r>
          </a:p>
          <a:p>
            <a:r>
              <a:rPr lang="en-US" dirty="0"/>
              <a:t>Lambda functions must consume &lt; </a:t>
            </a:r>
            <a:r>
              <a:rPr lang="en-US" b="1" dirty="0"/>
              <a:t>10GB</a:t>
            </a:r>
            <a:r>
              <a:rPr lang="en-US" dirty="0"/>
              <a:t> of memory</a:t>
            </a:r>
          </a:p>
          <a:p>
            <a:r>
              <a:rPr lang="en-US" dirty="0"/>
              <a:t>Invocation payload must be under </a:t>
            </a:r>
            <a:r>
              <a:rPr lang="en-US" b="1" dirty="0"/>
              <a:t>6MB</a:t>
            </a:r>
          </a:p>
          <a:p>
            <a:r>
              <a:rPr lang="en-US" dirty="0"/>
              <a:t>There are limitations around ports (like no SMTP) &amp; low-level kernel calls.</a:t>
            </a:r>
          </a:p>
          <a:p>
            <a:endParaRPr lang="en-US" dirty="0"/>
          </a:p>
        </p:txBody>
      </p:sp>
    </p:spTree>
    <p:extLst>
      <p:ext uri="{BB962C8B-B14F-4D97-AF65-F5344CB8AC3E}">
        <p14:creationId xmlns:p14="http://schemas.microsoft.com/office/powerpoint/2010/main" val="32586810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D2FE1-5244-43B4-B5F3-7B99CFE88F8C}"/>
              </a:ext>
            </a:extLst>
          </p:cNvPr>
          <p:cNvSpPr>
            <a:spLocks noGrp="1"/>
          </p:cNvSpPr>
          <p:nvPr>
            <p:ph type="title"/>
          </p:nvPr>
        </p:nvSpPr>
        <p:spPr/>
        <p:txBody>
          <a:bodyPr/>
          <a:lstStyle/>
          <a:p>
            <a:r>
              <a:rPr lang="en-US" dirty="0"/>
              <a:t>Lambda Invocation Methods</a:t>
            </a:r>
          </a:p>
        </p:txBody>
      </p:sp>
      <p:grpSp>
        <p:nvGrpSpPr>
          <p:cNvPr id="7" name="Group 6">
            <a:extLst>
              <a:ext uri="{FF2B5EF4-FFF2-40B4-BE49-F238E27FC236}">
                <a16:creationId xmlns:a16="http://schemas.microsoft.com/office/drawing/2014/main" id="{8E9D1D08-B32E-474F-8C0F-83D0F4BE8049}"/>
              </a:ext>
            </a:extLst>
          </p:cNvPr>
          <p:cNvGrpSpPr/>
          <p:nvPr/>
        </p:nvGrpSpPr>
        <p:grpSpPr>
          <a:xfrm>
            <a:off x="337336" y="1328896"/>
            <a:ext cx="1506552" cy="769711"/>
            <a:chOff x="1404136" y="858996"/>
            <a:chExt cx="1506552" cy="769711"/>
          </a:xfrm>
        </p:grpSpPr>
        <p:sp>
          <p:nvSpPr>
            <p:cNvPr id="5" name="TextBox 4">
              <a:extLst>
                <a:ext uri="{FF2B5EF4-FFF2-40B4-BE49-F238E27FC236}">
                  <a16:creationId xmlns:a16="http://schemas.microsoft.com/office/drawing/2014/main" id="{1E805C4A-1244-4580-B2B8-C7B6E1D3E665}"/>
                </a:ext>
              </a:extLst>
            </p:cNvPr>
            <p:cNvSpPr txBox="1"/>
            <p:nvPr/>
          </p:nvSpPr>
          <p:spPr>
            <a:xfrm>
              <a:off x="1404136" y="1367097"/>
              <a:ext cx="1506552" cy="261610"/>
            </a:xfrm>
            <a:prstGeom prst="rect">
              <a:avLst/>
            </a:prstGeom>
            <a:noFill/>
          </p:spPr>
          <p:txBody>
            <a:bodyPr wrap="square" rtlCol="0">
              <a:spAutoFit/>
            </a:bodyPr>
            <a:lstStyle/>
            <a:p>
              <a:pPr algn="ctr"/>
              <a:r>
                <a:rPr lang="en-US" sz="1100" dirty="0">
                  <a:solidFill>
                    <a:srgbClr val="002060"/>
                  </a:solidFill>
                  <a:latin typeface="Arial" panose="020B0604020202020204" pitchFamily="34" charset="0"/>
                  <a:cs typeface="Arial" panose="020B0604020202020204" pitchFamily="34" charset="0"/>
                </a:rPr>
                <a:t>S3</a:t>
              </a:r>
            </a:p>
          </p:txBody>
        </p:sp>
        <p:pic>
          <p:nvPicPr>
            <p:cNvPr id="6" name="Graphic 5">
              <a:extLst>
                <a:ext uri="{FF2B5EF4-FFF2-40B4-BE49-F238E27FC236}">
                  <a16:creationId xmlns:a16="http://schemas.microsoft.com/office/drawing/2014/main" id="{06D0152A-8E13-47F9-92DB-F60E4A89593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922462" y="858996"/>
              <a:ext cx="469900" cy="469900"/>
            </a:xfrm>
            <a:prstGeom prst="rect">
              <a:avLst/>
            </a:prstGeom>
          </p:spPr>
        </p:pic>
      </p:grpSp>
      <p:sp>
        <p:nvSpPr>
          <p:cNvPr id="8" name="TextBox 7">
            <a:extLst>
              <a:ext uri="{FF2B5EF4-FFF2-40B4-BE49-F238E27FC236}">
                <a16:creationId xmlns:a16="http://schemas.microsoft.com/office/drawing/2014/main" id="{1E01C030-5718-4609-95C4-805B018E9C8D}"/>
              </a:ext>
            </a:extLst>
          </p:cNvPr>
          <p:cNvSpPr txBox="1"/>
          <p:nvPr/>
        </p:nvSpPr>
        <p:spPr>
          <a:xfrm>
            <a:off x="855662" y="828794"/>
            <a:ext cx="941283" cy="369332"/>
          </a:xfrm>
          <a:prstGeom prst="rect">
            <a:avLst/>
          </a:prstGeom>
          <a:noFill/>
        </p:spPr>
        <p:txBody>
          <a:bodyPr wrap="none" rtlCol="0">
            <a:spAutoFit/>
          </a:bodyPr>
          <a:lstStyle/>
          <a:p>
            <a:r>
              <a:rPr lang="en-US" dirty="0"/>
              <a:t>1) PUSH</a:t>
            </a:r>
          </a:p>
        </p:txBody>
      </p:sp>
      <p:sp>
        <p:nvSpPr>
          <p:cNvPr id="10" name="TextBox 9">
            <a:extLst>
              <a:ext uri="{FF2B5EF4-FFF2-40B4-BE49-F238E27FC236}">
                <a16:creationId xmlns:a16="http://schemas.microsoft.com/office/drawing/2014/main" id="{B4B66387-679E-4ACF-8B8E-E401EAAEB9AA}"/>
              </a:ext>
            </a:extLst>
          </p:cNvPr>
          <p:cNvSpPr txBox="1"/>
          <p:nvPr/>
        </p:nvSpPr>
        <p:spPr>
          <a:xfrm>
            <a:off x="855662" y="3112399"/>
            <a:ext cx="2333780" cy="369332"/>
          </a:xfrm>
          <a:prstGeom prst="rect">
            <a:avLst/>
          </a:prstGeom>
          <a:noFill/>
        </p:spPr>
        <p:txBody>
          <a:bodyPr wrap="none" rtlCol="0">
            <a:spAutoFit/>
          </a:bodyPr>
          <a:lstStyle/>
          <a:p>
            <a:r>
              <a:rPr lang="en-US" dirty="0"/>
              <a:t>3) SCHEDULED ACTION</a:t>
            </a:r>
          </a:p>
        </p:txBody>
      </p:sp>
      <p:sp>
        <p:nvSpPr>
          <p:cNvPr id="11" name="TextBox 10">
            <a:extLst>
              <a:ext uri="{FF2B5EF4-FFF2-40B4-BE49-F238E27FC236}">
                <a16:creationId xmlns:a16="http://schemas.microsoft.com/office/drawing/2014/main" id="{7781D799-785A-4BC9-B011-C7C6DA599BCA}"/>
              </a:ext>
            </a:extLst>
          </p:cNvPr>
          <p:cNvSpPr txBox="1"/>
          <p:nvPr/>
        </p:nvSpPr>
        <p:spPr>
          <a:xfrm>
            <a:off x="5512976" y="3058480"/>
            <a:ext cx="2346989" cy="369332"/>
          </a:xfrm>
          <a:prstGeom prst="rect">
            <a:avLst/>
          </a:prstGeom>
          <a:noFill/>
        </p:spPr>
        <p:txBody>
          <a:bodyPr wrap="none" rtlCol="0">
            <a:spAutoFit/>
          </a:bodyPr>
          <a:lstStyle/>
          <a:p>
            <a:r>
              <a:rPr lang="en-US" dirty="0"/>
              <a:t>4) DIRECT INVOCATION</a:t>
            </a:r>
          </a:p>
        </p:txBody>
      </p:sp>
      <p:sp>
        <p:nvSpPr>
          <p:cNvPr id="12" name="TextBox 11">
            <a:extLst>
              <a:ext uri="{FF2B5EF4-FFF2-40B4-BE49-F238E27FC236}">
                <a16:creationId xmlns:a16="http://schemas.microsoft.com/office/drawing/2014/main" id="{05D0CD39-C40C-4E97-A2A3-FF4FADF809C6}"/>
              </a:ext>
            </a:extLst>
          </p:cNvPr>
          <p:cNvSpPr txBox="1"/>
          <p:nvPr/>
        </p:nvSpPr>
        <p:spPr>
          <a:xfrm>
            <a:off x="1325562" y="1271340"/>
            <a:ext cx="1170513" cy="246221"/>
          </a:xfrm>
          <a:prstGeom prst="rect">
            <a:avLst/>
          </a:prstGeom>
          <a:noFill/>
        </p:spPr>
        <p:txBody>
          <a:bodyPr wrap="none" rtlCol="0">
            <a:spAutoFit/>
          </a:bodyPr>
          <a:lstStyle/>
          <a:p>
            <a:r>
              <a:rPr lang="en-US" sz="1000" dirty="0"/>
              <a:t>Event Notifications</a:t>
            </a:r>
          </a:p>
        </p:txBody>
      </p:sp>
      <p:pic>
        <p:nvPicPr>
          <p:cNvPr id="13" name="Graphic 24">
            <a:extLst>
              <a:ext uri="{FF2B5EF4-FFF2-40B4-BE49-F238E27FC236}">
                <a16:creationId xmlns:a16="http://schemas.microsoft.com/office/drawing/2014/main" id="{CD8E49F0-F9EF-4970-9D51-CD8E343DCCD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5778" y="2136808"/>
            <a:ext cx="519784" cy="5197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Box 9">
            <a:extLst>
              <a:ext uri="{FF2B5EF4-FFF2-40B4-BE49-F238E27FC236}">
                <a16:creationId xmlns:a16="http://schemas.microsoft.com/office/drawing/2014/main" id="{6FFBE574-8F89-4F91-A267-D3DD48774970}"/>
              </a:ext>
            </a:extLst>
          </p:cNvPr>
          <p:cNvSpPr txBox="1">
            <a:spLocks noChangeArrowheads="1"/>
          </p:cNvSpPr>
          <p:nvPr/>
        </p:nvSpPr>
        <p:spPr bwMode="auto">
          <a:xfrm>
            <a:off x="316892" y="2692118"/>
            <a:ext cx="154744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002060"/>
                </a:solidFill>
                <a:latin typeface="Arial" panose="020B0604020202020204" pitchFamily="34" charset="0"/>
                <a:ea typeface="Amazon Ember" panose="020B0603020204020204" pitchFamily="34" charset="0"/>
                <a:cs typeface="Arial" panose="020B0604020202020204" pitchFamily="34" charset="0"/>
              </a:rPr>
              <a:t>SNS</a:t>
            </a:r>
          </a:p>
        </p:txBody>
      </p:sp>
      <p:sp>
        <p:nvSpPr>
          <p:cNvPr id="15" name="TextBox 14">
            <a:extLst>
              <a:ext uri="{FF2B5EF4-FFF2-40B4-BE49-F238E27FC236}">
                <a16:creationId xmlns:a16="http://schemas.microsoft.com/office/drawing/2014/main" id="{1D8F59AC-A40C-4096-96A2-5D1B6854F94C}"/>
              </a:ext>
            </a:extLst>
          </p:cNvPr>
          <p:cNvSpPr txBox="1"/>
          <p:nvPr/>
        </p:nvSpPr>
        <p:spPr>
          <a:xfrm>
            <a:off x="1325562" y="2477841"/>
            <a:ext cx="1273105" cy="246221"/>
          </a:xfrm>
          <a:prstGeom prst="rect">
            <a:avLst/>
          </a:prstGeom>
          <a:noFill/>
        </p:spPr>
        <p:txBody>
          <a:bodyPr wrap="none" rtlCol="0">
            <a:spAutoFit/>
          </a:bodyPr>
          <a:lstStyle/>
          <a:p>
            <a:r>
              <a:rPr lang="en-US" sz="1000" dirty="0"/>
              <a:t>Lambda Subscription</a:t>
            </a:r>
          </a:p>
        </p:txBody>
      </p:sp>
      <p:pic>
        <p:nvPicPr>
          <p:cNvPr id="16" name="Graphic 10">
            <a:extLst>
              <a:ext uri="{FF2B5EF4-FFF2-40B4-BE49-F238E27FC236}">
                <a16:creationId xmlns:a16="http://schemas.microsoft.com/office/drawing/2014/main" id="{22F414CA-F697-40A9-BD4D-3643041EE3B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89442" y="1739657"/>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TextBox 20">
            <a:extLst>
              <a:ext uri="{FF2B5EF4-FFF2-40B4-BE49-F238E27FC236}">
                <a16:creationId xmlns:a16="http://schemas.microsoft.com/office/drawing/2014/main" id="{F671CD33-93B9-490E-9429-77E20F4AB53A}"/>
              </a:ext>
            </a:extLst>
          </p:cNvPr>
          <p:cNvSpPr txBox="1">
            <a:spLocks noChangeArrowheads="1"/>
          </p:cNvSpPr>
          <p:nvPr/>
        </p:nvSpPr>
        <p:spPr bwMode="auto">
          <a:xfrm>
            <a:off x="2983593" y="2270031"/>
            <a:ext cx="88159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002060"/>
                </a:solidFill>
                <a:latin typeface="Arial" panose="020B0604020202020204" pitchFamily="34" charset="0"/>
                <a:ea typeface="Amazon Ember" panose="020B0603020204020204" pitchFamily="34" charset="0"/>
                <a:cs typeface="Arial" panose="020B0604020202020204" pitchFamily="34" charset="0"/>
              </a:rPr>
              <a:t>Lambda</a:t>
            </a:r>
          </a:p>
        </p:txBody>
      </p:sp>
      <p:cxnSp>
        <p:nvCxnSpPr>
          <p:cNvPr id="23" name="Connector: Elbow 22">
            <a:extLst>
              <a:ext uri="{FF2B5EF4-FFF2-40B4-BE49-F238E27FC236}">
                <a16:creationId xmlns:a16="http://schemas.microsoft.com/office/drawing/2014/main" id="{FBC28F85-DB47-4D1E-8064-6F140928574E}"/>
              </a:ext>
            </a:extLst>
          </p:cNvPr>
          <p:cNvCxnSpPr>
            <a:cxnSpLocks/>
            <a:stCxn id="6" idx="3"/>
          </p:cNvCxnSpPr>
          <p:nvPr/>
        </p:nvCxnSpPr>
        <p:spPr>
          <a:xfrm>
            <a:off x="1325562" y="1563846"/>
            <a:ext cx="1863880" cy="249133"/>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5" name="Connector: Elbow 24">
            <a:extLst>
              <a:ext uri="{FF2B5EF4-FFF2-40B4-BE49-F238E27FC236}">
                <a16:creationId xmlns:a16="http://schemas.microsoft.com/office/drawing/2014/main" id="{BF744D9D-E664-46F5-970F-037D9AF594F9}"/>
              </a:ext>
            </a:extLst>
          </p:cNvPr>
          <p:cNvCxnSpPr>
            <a:cxnSpLocks/>
            <a:stCxn id="13" idx="3"/>
          </p:cNvCxnSpPr>
          <p:nvPr/>
        </p:nvCxnSpPr>
        <p:spPr>
          <a:xfrm flipV="1">
            <a:off x="1325562" y="2098607"/>
            <a:ext cx="1863880" cy="298093"/>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sp>
        <p:nvSpPr>
          <p:cNvPr id="30" name="TextBox 29">
            <a:extLst>
              <a:ext uri="{FF2B5EF4-FFF2-40B4-BE49-F238E27FC236}">
                <a16:creationId xmlns:a16="http://schemas.microsoft.com/office/drawing/2014/main" id="{DB25C7A7-FC19-4F10-B6BB-B8BB4BE65AF3}"/>
              </a:ext>
            </a:extLst>
          </p:cNvPr>
          <p:cNvSpPr txBox="1"/>
          <p:nvPr/>
        </p:nvSpPr>
        <p:spPr>
          <a:xfrm>
            <a:off x="1773889" y="897867"/>
            <a:ext cx="1885453" cy="246221"/>
          </a:xfrm>
          <a:prstGeom prst="rect">
            <a:avLst/>
          </a:prstGeom>
          <a:noFill/>
        </p:spPr>
        <p:txBody>
          <a:bodyPr wrap="none" rtlCol="0">
            <a:spAutoFit/>
          </a:bodyPr>
          <a:lstStyle/>
          <a:p>
            <a:r>
              <a:rPr lang="en-US" sz="1000" i="1" dirty="0"/>
              <a:t>“Hey Lambda, here’s some data”</a:t>
            </a:r>
          </a:p>
        </p:txBody>
      </p:sp>
      <p:pic>
        <p:nvPicPr>
          <p:cNvPr id="31" name="Graphic 26">
            <a:extLst>
              <a:ext uri="{FF2B5EF4-FFF2-40B4-BE49-F238E27FC236}">
                <a16:creationId xmlns:a16="http://schemas.microsoft.com/office/drawing/2014/main" id="{2057E219-D87D-4281-91CA-A554DEB95FB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87781" y="1328896"/>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TextBox 11">
            <a:extLst>
              <a:ext uri="{FF2B5EF4-FFF2-40B4-BE49-F238E27FC236}">
                <a16:creationId xmlns:a16="http://schemas.microsoft.com/office/drawing/2014/main" id="{E403B3EA-3381-43DC-AA8F-AB7F036E6C27}"/>
              </a:ext>
            </a:extLst>
          </p:cNvPr>
          <p:cNvSpPr txBox="1">
            <a:spLocks noChangeArrowheads="1"/>
          </p:cNvSpPr>
          <p:nvPr/>
        </p:nvSpPr>
        <p:spPr bwMode="auto">
          <a:xfrm>
            <a:off x="4579867" y="1817896"/>
            <a:ext cx="22923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002060"/>
                </a:solidFill>
                <a:latin typeface="Arial" panose="020B0604020202020204" pitchFamily="34" charset="0"/>
                <a:ea typeface="Amazon Ember" panose="020B0603020204020204" pitchFamily="34" charset="0"/>
                <a:cs typeface="Arial" panose="020B0604020202020204" pitchFamily="34" charset="0"/>
              </a:rPr>
              <a:t>SQS</a:t>
            </a:r>
          </a:p>
        </p:txBody>
      </p:sp>
      <p:sp>
        <p:nvSpPr>
          <p:cNvPr id="45" name="TextBox 44">
            <a:extLst>
              <a:ext uri="{FF2B5EF4-FFF2-40B4-BE49-F238E27FC236}">
                <a16:creationId xmlns:a16="http://schemas.microsoft.com/office/drawing/2014/main" id="{38BF4F42-0BB8-40C8-8BD9-5449AF123771}"/>
              </a:ext>
            </a:extLst>
          </p:cNvPr>
          <p:cNvSpPr txBox="1"/>
          <p:nvPr/>
        </p:nvSpPr>
        <p:spPr>
          <a:xfrm>
            <a:off x="5484660" y="828794"/>
            <a:ext cx="1464780" cy="369332"/>
          </a:xfrm>
          <a:prstGeom prst="rect">
            <a:avLst/>
          </a:prstGeom>
          <a:noFill/>
        </p:spPr>
        <p:txBody>
          <a:bodyPr wrap="square" rtlCol="0">
            <a:spAutoFit/>
          </a:bodyPr>
          <a:lstStyle/>
          <a:p>
            <a:r>
              <a:rPr lang="en-US" dirty="0"/>
              <a:t>2)PULL/POLL</a:t>
            </a:r>
          </a:p>
        </p:txBody>
      </p:sp>
      <p:sp>
        <p:nvSpPr>
          <p:cNvPr id="46" name="TextBox 45">
            <a:extLst>
              <a:ext uri="{FF2B5EF4-FFF2-40B4-BE49-F238E27FC236}">
                <a16:creationId xmlns:a16="http://schemas.microsoft.com/office/drawing/2014/main" id="{FB72D403-75F8-43D3-9803-B7BF9284B516}"/>
              </a:ext>
            </a:extLst>
          </p:cNvPr>
          <p:cNvSpPr txBox="1"/>
          <p:nvPr/>
        </p:nvSpPr>
        <p:spPr>
          <a:xfrm>
            <a:off x="6355557" y="1805665"/>
            <a:ext cx="1473480" cy="246221"/>
          </a:xfrm>
          <a:prstGeom prst="rect">
            <a:avLst/>
          </a:prstGeom>
          <a:noFill/>
        </p:spPr>
        <p:txBody>
          <a:bodyPr wrap="none" rtlCol="0">
            <a:spAutoFit/>
          </a:bodyPr>
          <a:lstStyle/>
          <a:p>
            <a:r>
              <a:rPr lang="en-US" sz="1000" dirty="0"/>
              <a:t>SQS: </a:t>
            </a:r>
            <a:r>
              <a:rPr lang="en-US" sz="1000" dirty="0" err="1"/>
              <a:t>GetRecords</a:t>
            </a:r>
            <a:r>
              <a:rPr lang="en-US" sz="1000" dirty="0"/>
              <a:t> API Call</a:t>
            </a:r>
          </a:p>
        </p:txBody>
      </p:sp>
      <p:sp>
        <p:nvSpPr>
          <p:cNvPr id="49" name="TextBox 48">
            <a:extLst>
              <a:ext uri="{FF2B5EF4-FFF2-40B4-BE49-F238E27FC236}">
                <a16:creationId xmlns:a16="http://schemas.microsoft.com/office/drawing/2014/main" id="{B3E91214-AEE4-4652-8F5F-419F4347D77A}"/>
              </a:ext>
            </a:extLst>
          </p:cNvPr>
          <p:cNvSpPr txBox="1"/>
          <p:nvPr/>
        </p:nvSpPr>
        <p:spPr>
          <a:xfrm>
            <a:off x="6854090" y="2074010"/>
            <a:ext cx="974947" cy="246221"/>
          </a:xfrm>
          <a:prstGeom prst="rect">
            <a:avLst/>
          </a:prstGeom>
          <a:noFill/>
        </p:spPr>
        <p:txBody>
          <a:bodyPr wrap="none" rtlCol="0">
            <a:spAutoFit/>
          </a:bodyPr>
          <a:lstStyle/>
          <a:p>
            <a:r>
              <a:rPr lang="en-US" sz="1000" dirty="0"/>
              <a:t>Lambda trigger</a:t>
            </a:r>
          </a:p>
        </p:txBody>
      </p:sp>
      <p:pic>
        <p:nvPicPr>
          <p:cNvPr id="50" name="Graphic 10">
            <a:extLst>
              <a:ext uri="{FF2B5EF4-FFF2-40B4-BE49-F238E27FC236}">
                <a16:creationId xmlns:a16="http://schemas.microsoft.com/office/drawing/2014/main" id="{3A8963A5-0437-4E7B-9E2F-581237BC133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18440" y="1739657"/>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 name="TextBox 20">
            <a:extLst>
              <a:ext uri="{FF2B5EF4-FFF2-40B4-BE49-F238E27FC236}">
                <a16:creationId xmlns:a16="http://schemas.microsoft.com/office/drawing/2014/main" id="{1324E6ED-37A5-4D48-80D3-72172BD15A48}"/>
              </a:ext>
            </a:extLst>
          </p:cNvPr>
          <p:cNvSpPr txBox="1">
            <a:spLocks noChangeArrowheads="1"/>
          </p:cNvSpPr>
          <p:nvPr/>
        </p:nvSpPr>
        <p:spPr bwMode="auto">
          <a:xfrm>
            <a:off x="7612591" y="2270031"/>
            <a:ext cx="88159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002060"/>
                </a:solidFill>
                <a:latin typeface="Arial" panose="020B0604020202020204" pitchFamily="34" charset="0"/>
                <a:ea typeface="Amazon Ember" panose="020B0603020204020204" pitchFamily="34" charset="0"/>
                <a:cs typeface="Arial" panose="020B0604020202020204" pitchFamily="34" charset="0"/>
              </a:rPr>
              <a:t>Lambda</a:t>
            </a:r>
          </a:p>
        </p:txBody>
      </p:sp>
      <p:cxnSp>
        <p:nvCxnSpPr>
          <p:cNvPr id="52" name="Connector: Elbow 51">
            <a:extLst>
              <a:ext uri="{FF2B5EF4-FFF2-40B4-BE49-F238E27FC236}">
                <a16:creationId xmlns:a16="http://schemas.microsoft.com/office/drawing/2014/main" id="{7ED56D64-7CF3-4AC2-9F3E-F2AE7FCB1DE5}"/>
              </a:ext>
            </a:extLst>
          </p:cNvPr>
          <p:cNvCxnSpPr>
            <a:cxnSpLocks/>
          </p:cNvCxnSpPr>
          <p:nvPr/>
        </p:nvCxnSpPr>
        <p:spPr>
          <a:xfrm>
            <a:off x="5954560" y="1563846"/>
            <a:ext cx="1863880" cy="249133"/>
          </a:xfrm>
          <a:prstGeom prst="bentConnector3">
            <a:avLst/>
          </a:prstGeom>
          <a:ln>
            <a:headEnd type="triangle"/>
            <a:tailEnd type="none"/>
          </a:ln>
        </p:spPr>
        <p:style>
          <a:lnRef idx="2">
            <a:schemeClr val="accent1"/>
          </a:lnRef>
          <a:fillRef idx="0">
            <a:schemeClr val="accent1"/>
          </a:fillRef>
          <a:effectRef idx="1">
            <a:schemeClr val="accent1"/>
          </a:effectRef>
          <a:fontRef idx="minor">
            <a:schemeClr val="tx1"/>
          </a:fontRef>
        </p:style>
      </p:cxnSp>
      <p:cxnSp>
        <p:nvCxnSpPr>
          <p:cNvPr id="53" name="Connector: Elbow 52">
            <a:extLst>
              <a:ext uri="{FF2B5EF4-FFF2-40B4-BE49-F238E27FC236}">
                <a16:creationId xmlns:a16="http://schemas.microsoft.com/office/drawing/2014/main" id="{D8BDBAC9-54A8-468A-A913-CCEB98576ADB}"/>
              </a:ext>
            </a:extLst>
          </p:cNvPr>
          <p:cNvCxnSpPr>
            <a:cxnSpLocks/>
          </p:cNvCxnSpPr>
          <p:nvPr/>
        </p:nvCxnSpPr>
        <p:spPr>
          <a:xfrm flipV="1">
            <a:off x="5954560" y="2098607"/>
            <a:ext cx="1863880" cy="298093"/>
          </a:xfrm>
          <a:prstGeom prst="bentConnector3">
            <a:avLst/>
          </a:prstGeom>
          <a:ln>
            <a:headEnd type="triangle"/>
            <a:tailEnd type="none"/>
          </a:ln>
        </p:spPr>
        <p:style>
          <a:lnRef idx="2">
            <a:schemeClr val="accent1"/>
          </a:lnRef>
          <a:fillRef idx="0">
            <a:schemeClr val="accent1"/>
          </a:fillRef>
          <a:effectRef idx="1">
            <a:schemeClr val="accent1"/>
          </a:effectRef>
          <a:fontRef idx="minor">
            <a:schemeClr val="tx1"/>
          </a:fontRef>
        </p:style>
      </p:cxnSp>
      <p:sp>
        <p:nvSpPr>
          <p:cNvPr id="54" name="TextBox 53">
            <a:extLst>
              <a:ext uri="{FF2B5EF4-FFF2-40B4-BE49-F238E27FC236}">
                <a16:creationId xmlns:a16="http://schemas.microsoft.com/office/drawing/2014/main" id="{FFAB5684-91D8-4342-92D3-4B6B27F37125}"/>
              </a:ext>
            </a:extLst>
          </p:cNvPr>
          <p:cNvSpPr txBox="1"/>
          <p:nvPr/>
        </p:nvSpPr>
        <p:spPr>
          <a:xfrm>
            <a:off x="6799127" y="897867"/>
            <a:ext cx="2149948" cy="246221"/>
          </a:xfrm>
          <a:prstGeom prst="rect">
            <a:avLst/>
          </a:prstGeom>
          <a:noFill/>
        </p:spPr>
        <p:txBody>
          <a:bodyPr wrap="none" rtlCol="0">
            <a:spAutoFit/>
          </a:bodyPr>
          <a:lstStyle/>
          <a:p>
            <a:r>
              <a:rPr lang="en-US" sz="1000" i="1" dirty="0"/>
              <a:t>“Hey &lt;Svc X&gt;, Have any data for me?”</a:t>
            </a:r>
          </a:p>
        </p:txBody>
      </p:sp>
      <p:pic>
        <p:nvPicPr>
          <p:cNvPr id="55" name="Graphic 23">
            <a:extLst>
              <a:ext uri="{FF2B5EF4-FFF2-40B4-BE49-F238E27FC236}">
                <a16:creationId xmlns:a16="http://schemas.microsoft.com/office/drawing/2014/main" id="{758CAE4B-F476-4DEB-B299-62A9A0389B1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89377" y="2147598"/>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 name="TextBox 12">
            <a:extLst>
              <a:ext uri="{FF2B5EF4-FFF2-40B4-BE49-F238E27FC236}">
                <a16:creationId xmlns:a16="http://schemas.microsoft.com/office/drawing/2014/main" id="{7EE6516C-8BAF-4736-8A62-B8C228BBF57D}"/>
              </a:ext>
            </a:extLst>
          </p:cNvPr>
          <p:cNvSpPr txBox="1">
            <a:spLocks noChangeArrowheads="1"/>
          </p:cNvSpPr>
          <p:nvPr/>
        </p:nvSpPr>
        <p:spPr bwMode="auto">
          <a:xfrm>
            <a:off x="10093546" y="4635196"/>
            <a:ext cx="805298" cy="600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002060"/>
                </a:solidFill>
                <a:latin typeface="Arial" panose="020B0604020202020204" pitchFamily="34" charset="0"/>
                <a:ea typeface="Amazon Ember" panose="020B0603020204020204" pitchFamily="34" charset="0"/>
                <a:cs typeface="Arial" panose="020B0604020202020204" pitchFamily="34" charset="0"/>
              </a:rPr>
              <a:t>DynamoDB Streams</a:t>
            </a:r>
          </a:p>
        </p:txBody>
      </p:sp>
      <p:pic>
        <p:nvPicPr>
          <p:cNvPr id="1026" name="Picture 2">
            <a:extLst>
              <a:ext uri="{FF2B5EF4-FFF2-40B4-BE49-F238E27FC236}">
                <a16:creationId xmlns:a16="http://schemas.microsoft.com/office/drawing/2014/main" id="{53CE3D20-5841-4D4D-B6CD-F42B8539AF6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83593" y="3522457"/>
            <a:ext cx="1390421" cy="84512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001A882F-9903-4636-B206-AEC2E0AEF9B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80121" y="3481731"/>
            <a:ext cx="1020982" cy="1020982"/>
          </a:xfrm>
          <a:prstGeom prst="rect">
            <a:avLst/>
          </a:prstGeom>
          <a:noFill/>
          <a:extLst>
            <a:ext uri="{909E8E84-426E-40DD-AFC4-6F175D3DCCD1}">
              <a14:hiddenFill xmlns:a14="http://schemas.microsoft.com/office/drawing/2010/main">
                <a:solidFill>
                  <a:srgbClr val="FFFFFF"/>
                </a:solidFill>
              </a14:hiddenFill>
            </a:ext>
          </a:extLst>
        </p:spPr>
      </p:pic>
      <p:sp>
        <p:nvSpPr>
          <p:cNvPr id="59" name="TextBox 9">
            <a:extLst>
              <a:ext uri="{FF2B5EF4-FFF2-40B4-BE49-F238E27FC236}">
                <a16:creationId xmlns:a16="http://schemas.microsoft.com/office/drawing/2014/main" id="{465C023A-5B23-4C07-B621-C7C42789A072}"/>
              </a:ext>
            </a:extLst>
          </p:cNvPr>
          <p:cNvSpPr txBox="1">
            <a:spLocks noChangeArrowheads="1"/>
          </p:cNvSpPr>
          <p:nvPr/>
        </p:nvSpPr>
        <p:spPr bwMode="auto">
          <a:xfrm>
            <a:off x="307759" y="4429478"/>
            <a:ext cx="154744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002060"/>
                </a:solidFill>
                <a:latin typeface="Arial" panose="020B0604020202020204" pitchFamily="34" charset="0"/>
                <a:ea typeface="Amazon Ember" panose="020B0603020204020204" pitchFamily="34" charset="0"/>
                <a:cs typeface="Arial" panose="020B0604020202020204" pitchFamily="34" charset="0"/>
              </a:rPr>
              <a:t>Native </a:t>
            </a:r>
            <a:r>
              <a:rPr lang="en-US" altLang="en-US" sz="1100" dirty="0" err="1">
                <a:solidFill>
                  <a:srgbClr val="002060"/>
                </a:solidFill>
                <a:latin typeface="Arial" panose="020B0604020202020204" pitchFamily="34" charset="0"/>
                <a:ea typeface="Amazon Ember" panose="020B0603020204020204" pitchFamily="34" charset="0"/>
                <a:cs typeface="Arial" panose="020B0604020202020204" pitchFamily="34" charset="0"/>
              </a:rPr>
              <a:t>Reoccuring</a:t>
            </a:r>
            <a:endParaRPr lang="en-US" altLang="en-US" sz="1100" dirty="0">
              <a:solidFill>
                <a:srgbClr val="002060"/>
              </a:solidFill>
              <a:latin typeface="Arial" panose="020B0604020202020204" pitchFamily="34" charset="0"/>
              <a:ea typeface="Amazon Ember" panose="020B0603020204020204" pitchFamily="34" charset="0"/>
              <a:cs typeface="Arial" panose="020B0604020202020204" pitchFamily="34" charset="0"/>
            </a:endParaRPr>
          </a:p>
        </p:txBody>
      </p:sp>
      <p:sp>
        <p:nvSpPr>
          <p:cNvPr id="60" name="TextBox 9">
            <a:extLst>
              <a:ext uri="{FF2B5EF4-FFF2-40B4-BE49-F238E27FC236}">
                <a16:creationId xmlns:a16="http://schemas.microsoft.com/office/drawing/2014/main" id="{8756AF6F-FB51-41DA-A0E9-19EB5F9B8D93}"/>
              </a:ext>
            </a:extLst>
          </p:cNvPr>
          <p:cNvSpPr txBox="1">
            <a:spLocks noChangeArrowheads="1"/>
          </p:cNvSpPr>
          <p:nvPr/>
        </p:nvSpPr>
        <p:spPr bwMode="auto">
          <a:xfrm>
            <a:off x="2905083" y="4429478"/>
            <a:ext cx="154744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002060"/>
                </a:solidFill>
                <a:latin typeface="Arial" panose="020B0604020202020204" pitchFamily="34" charset="0"/>
                <a:ea typeface="Amazon Ember" panose="020B0603020204020204" pitchFamily="34" charset="0"/>
                <a:cs typeface="Arial" panose="020B0604020202020204" pitchFamily="34" charset="0"/>
              </a:rPr>
              <a:t>Raw crontab</a:t>
            </a:r>
          </a:p>
        </p:txBody>
      </p:sp>
      <p:sp>
        <p:nvSpPr>
          <p:cNvPr id="61" name="TextBox 9">
            <a:extLst>
              <a:ext uri="{FF2B5EF4-FFF2-40B4-BE49-F238E27FC236}">
                <a16:creationId xmlns:a16="http://schemas.microsoft.com/office/drawing/2014/main" id="{30DEA882-6981-4F2B-BCE7-BDB05F0B28F6}"/>
              </a:ext>
            </a:extLst>
          </p:cNvPr>
          <p:cNvSpPr txBox="1">
            <a:spLocks noChangeArrowheads="1"/>
          </p:cNvSpPr>
          <p:nvPr/>
        </p:nvSpPr>
        <p:spPr bwMode="auto">
          <a:xfrm>
            <a:off x="1479373" y="3807556"/>
            <a:ext cx="154744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dirty="0">
                <a:solidFill>
                  <a:srgbClr val="002060"/>
                </a:solidFill>
                <a:latin typeface="Arial" panose="020B0604020202020204" pitchFamily="34" charset="0"/>
                <a:ea typeface="Amazon Ember" panose="020B0603020204020204" pitchFamily="34" charset="0"/>
                <a:cs typeface="Arial" panose="020B0604020202020204" pitchFamily="34" charset="0"/>
              </a:rPr>
              <a:t>-OR-</a:t>
            </a:r>
          </a:p>
        </p:txBody>
      </p:sp>
      <p:pic>
        <p:nvPicPr>
          <p:cNvPr id="1030" name="Picture 6">
            <a:extLst>
              <a:ext uri="{FF2B5EF4-FFF2-40B4-BE49-F238E27FC236}">
                <a16:creationId xmlns:a16="http://schemas.microsoft.com/office/drawing/2014/main" id="{4DD0B26F-3980-4FD2-8008-D9754A621E8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484660" y="3527729"/>
            <a:ext cx="3230168" cy="742490"/>
          </a:xfrm>
          <a:prstGeom prst="rect">
            <a:avLst/>
          </a:prstGeom>
          <a:noFill/>
          <a:extLst>
            <a:ext uri="{909E8E84-426E-40DD-AFC4-6F175D3DCCD1}">
              <a14:hiddenFill xmlns:a14="http://schemas.microsoft.com/office/drawing/2010/main">
                <a:solidFill>
                  <a:srgbClr val="FFFFFF"/>
                </a:solidFill>
              </a14:hiddenFill>
            </a:ext>
          </a:extLst>
        </p:spPr>
      </p:pic>
      <p:sp>
        <p:nvSpPr>
          <p:cNvPr id="64" name="TextBox 63">
            <a:extLst>
              <a:ext uri="{FF2B5EF4-FFF2-40B4-BE49-F238E27FC236}">
                <a16:creationId xmlns:a16="http://schemas.microsoft.com/office/drawing/2014/main" id="{565112FB-29EA-484B-95DC-7CF61F335D3D}"/>
              </a:ext>
            </a:extLst>
          </p:cNvPr>
          <p:cNvSpPr txBox="1"/>
          <p:nvPr/>
        </p:nvSpPr>
        <p:spPr>
          <a:xfrm>
            <a:off x="5330609" y="4308484"/>
            <a:ext cx="4021908" cy="369332"/>
          </a:xfrm>
          <a:prstGeom prst="rect">
            <a:avLst/>
          </a:prstGeom>
          <a:noFill/>
        </p:spPr>
        <p:txBody>
          <a:bodyPr wrap="square">
            <a:spAutoFit/>
          </a:bodyPr>
          <a:lstStyle/>
          <a:p>
            <a:r>
              <a:rPr lang="en-US" sz="900" dirty="0"/>
              <a:t>Can be synchronous or asynchronous</a:t>
            </a:r>
          </a:p>
          <a:p>
            <a:r>
              <a:rPr lang="en-US" sz="900" dirty="0"/>
              <a:t>https://docs.aws.amazon.com/cli/latest/reference/lambda/invoke.html</a:t>
            </a:r>
          </a:p>
        </p:txBody>
      </p:sp>
      <p:sp>
        <p:nvSpPr>
          <p:cNvPr id="65" name="TextBox 9">
            <a:extLst>
              <a:ext uri="{FF2B5EF4-FFF2-40B4-BE49-F238E27FC236}">
                <a16:creationId xmlns:a16="http://schemas.microsoft.com/office/drawing/2014/main" id="{791C072A-6076-4756-936E-FCA613A0D58B}"/>
              </a:ext>
            </a:extLst>
          </p:cNvPr>
          <p:cNvSpPr txBox="1">
            <a:spLocks noChangeArrowheads="1"/>
          </p:cNvSpPr>
          <p:nvPr/>
        </p:nvSpPr>
        <p:spPr bwMode="auto">
          <a:xfrm>
            <a:off x="4949011" y="2637270"/>
            <a:ext cx="154744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002060"/>
                </a:solidFill>
                <a:latin typeface="Arial" panose="020B0604020202020204" pitchFamily="34" charset="0"/>
                <a:ea typeface="Amazon Ember" panose="020B0603020204020204" pitchFamily="34" charset="0"/>
                <a:cs typeface="Arial" panose="020B0604020202020204" pitchFamily="34" charset="0"/>
              </a:rPr>
              <a:t>DynamoDB Streams</a:t>
            </a:r>
          </a:p>
        </p:txBody>
      </p:sp>
    </p:spTree>
    <p:extLst>
      <p:ext uri="{BB962C8B-B14F-4D97-AF65-F5344CB8AC3E}">
        <p14:creationId xmlns:p14="http://schemas.microsoft.com/office/powerpoint/2010/main" val="3928816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9"/>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1"/>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52"/>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53"/>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54"/>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55"/>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65"/>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10"/>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026"/>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028"/>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59"/>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60"/>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61"/>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11"/>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1030"/>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1" grpId="0"/>
      <p:bldP spid="12" grpId="0"/>
      <p:bldP spid="14" grpId="0"/>
      <p:bldP spid="15" grpId="0"/>
      <p:bldP spid="17" grpId="0"/>
      <p:bldP spid="30" grpId="0"/>
      <p:bldP spid="32" grpId="0"/>
      <p:bldP spid="45" grpId="0"/>
      <p:bldP spid="46" grpId="0"/>
      <p:bldP spid="49" grpId="0"/>
      <p:bldP spid="51" grpId="0"/>
      <p:bldP spid="54" grpId="0"/>
      <p:bldP spid="59" grpId="0"/>
      <p:bldP spid="60" grpId="0"/>
      <p:bldP spid="61" grpId="0"/>
      <p:bldP spid="64" grpId="0"/>
      <p:bldP spid="6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AC1BBD-E435-4263-B93D-74A7DE591E67}"/>
              </a:ext>
            </a:extLst>
          </p:cNvPr>
          <p:cNvSpPr>
            <a:spLocks noGrp="1"/>
          </p:cNvSpPr>
          <p:nvPr>
            <p:ph type="title"/>
          </p:nvPr>
        </p:nvSpPr>
        <p:spPr/>
        <p:txBody>
          <a:bodyPr/>
          <a:lstStyle/>
          <a:p>
            <a:r>
              <a:rPr lang="en-US" dirty="0"/>
              <a:t>Shift left in development?</a:t>
            </a:r>
          </a:p>
        </p:txBody>
      </p:sp>
      <p:sp>
        <p:nvSpPr>
          <p:cNvPr id="3" name="Content Placeholder 2">
            <a:extLst>
              <a:ext uri="{FF2B5EF4-FFF2-40B4-BE49-F238E27FC236}">
                <a16:creationId xmlns:a16="http://schemas.microsoft.com/office/drawing/2014/main" id="{3B82E229-EFCE-4E83-9094-8CA7AE18D3E1}"/>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599782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CA6607-819A-480D-98A4-929355722FED}"/>
              </a:ext>
            </a:extLst>
          </p:cNvPr>
          <p:cNvSpPr>
            <a:spLocks noGrp="1"/>
          </p:cNvSpPr>
          <p:nvPr>
            <p:ph type="title"/>
          </p:nvPr>
        </p:nvSpPr>
        <p:spPr/>
        <p:txBody>
          <a:bodyPr/>
          <a:lstStyle/>
          <a:p>
            <a:r>
              <a:rPr lang="en-US" dirty="0"/>
              <a:t>Anatomy of a Lambda Function</a:t>
            </a:r>
          </a:p>
        </p:txBody>
      </p:sp>
      <p:sp>
        <p:nvSpPr>
          <p:cNvPr id="3" name="Content Placeholder 2">
            <a:extLst>
              <a:ext uri="{FF2B5EF4-FFF2-40B4-BE49-F238E27FC236}">
                <a16:creationId xmlns:a16="http://schemas.microsoft.com/office/drawing/2014/main" id="{EE9144D7-D598-431C-9D58-F11DD4886983}"/>
              </a:ext>
            </a:extLst>
          </p:cNvPr>
          <p:cNvSpPr>
            <a:spLocks noGrp="1"/>
          </p:cNvSpPr>
          <p:nvPr>
            <p:ph idx="1"/>
          </p:nvPr>
        </p:nvSpPr>
        <p:spPr/>
        <p:txBody>
          <a:bodyPr/>
          <a:lstStyle/>
          <a:p>
            <a:pPr marL="0" indent="0">
              <a:buNone/>
            </a:pPr>
            <a:r>
              <a:rPr lang="en-US" sz="1000" b="0" i="0" dirty="0">
                <a:solidFill>
                  <a:srgbClr val="16191F"/>
                </a:solidFill>
                <a:effectLst/>
                <a:latin typeface="Monaco"/>
              </a:rPr>
              <a:t>def </a:t>
            </a:r>
            <a:r>
              <a:rPr lang="en-US" sz="1000" b="0" i="0" dirty="0" err="1">
                <a:solidFill>
                  <a:srgbClr val="4078F2"/>
                </a:solidFill>
                <a:effectLst/>
                <a:latin typeface="Monaco"/>
              </a:rPr>
              <a:t>lambda_handler</a:t>
            </a:r>
            <a:r>
              <a:rPr lang="en-US" sz="1000" b="0" i="0" dirty="0">
                <a:solidFill>
                  <a:srgbClr val="16191F"/>
                </a:solidFill>
                <a:effectLst/>
                <a:latin typeface="Monaco"/>
              </a:rPr>
              <a:t>(</a:t>
            </a:r>
            <a:r>
              <a:rPr lang="en-US" sz="1000" b="0" i="0" dirty="0">
                <a:solidFill>
                  <a:srgbClr val="794938"/>
                </a:solidFill>
                <a:effectLst/>
                <a:latin typeface="Monaco"/>
              </a:rPr>
              <a:t>event</a:t>
            </a:r>
            <a:r>
              <a:rPr lang="en-US" sz="1000" b="0" i="0" dirty="0">
                <a:solidFill>
                  <a:srgbClr val="16191F"/>
                </a:solidFill>
                <a:effectLst/>
                <a:latin typeface="Monaco"/>
              </a:rPr>
              <a:t>, context):</a:t>
            </a:r>
          </a:p>
          <a:p>
            <a:pPr marL="0" indent="0">
              <a:buNone/>
            </a:pPr>
            <a:r>
              <a:rPr lang="en-US" sz="1000" dirty="0">
                <a:solidFill>
                  <a:srgbClr val="16191F"/>
                </a:solidFill>
                <a:latin typeface="Monaco"/>
              </a:rPr>
              <a:t>	</a:t>
            </a:r>
            <a:r>
              <a:rPr lang="en-US" sz="1000" b="0" i="0" dirty="0">
                <a:solidFill>
                  <a:srgbClr val="16191F"/>
                </a:solidFill>
                <a:effectLst/>
                <a:latin typeface="Monaco"/>
              </a:rPr>
              <a:t>message = </a:t>
            </a:r>
            <a:r>
              <a:rPr lang="en-US" sz="1000" b="0" i="0" dirty="0">
                <a:solidFill>
                  <a:srgbClr val="0B6125"/>
                </a:solidFill>
                <a:effectLst/>
                <a:latin typeface="Monaco"/>
              </a:rPr>
              <a:t>'Hello {} {}!'</a:t>
            </a:r>
            <a:r>
              <a:rPr lang="en-US" sz="1000" b="0" i="0" dirty="0">
                <a:solidFill>
                  <a:srgbClr val="16191F"/>
                </a:solidFill>
                <a:effectLst/>
                <a:latin typeface="Monaco"/>
              </a:rPr>
              <a:t>.format(</a:t>
            </a:r>
            <a:r>
              <a:rPr lang="en-US" sz="1000" b="0" i="0" dirty="0">
                <a:solidFill>
                  <a:srgbClr val="794938"/>
                </a:solidFill>
                <a:effectLst/>
                <a:latin typeface="Monaco"/>
              </a:rPr>
              <a:t>event</a:t>
            </a:r>
            <a:r>
              <a:rPr lang="en-US" sz="1000" b="0" i="0" dirty="0">
                <a:solidFill>
                  <a:srgbClr val="16191F"/>
                </a:solidFill>
                <a:effectLst/>
                <a:latin typeface="Monaco"/>
              </a:rPr>
              <a:t>[</a:t>
            </a:r>
            <a:r>
              <a:rPr lang="en-US" sz="1000" b="0" i="0" dirty="0">
                <a:solidFill>
                  <a:srgbClr val="0B6125"/>
                </a:solidFill>
                <a:effectLst/>
                <a:latin typeface="Monaco"/>
              </a:rPr>
              <a:t>'</a:t>
            </a:r>
            <a:r>
              <a:rPr lang="en-US" sz="1000" b="0" i="0" dirty="0" err="1">
                <a:solidFill>
                  <a:srgbClr val="0B6125"/>
                </a:solidFill>
                <a:effectLst/>
                <a:latin typeface="Monaco"/>
              </a:rPr>
              <a:t>first_name</a:t>
            </a:r>
            <a:r>
              <a:rPr lang="en-US" sz="1000" b="0" i="0" dirty="0">
                <a:solidFill>
                  <a:srgbClr val="0B6125"/>
                </a:solidFill>
                <a:effectLst/>
                <a:latin typeface="Monaco"/>
              </a:rPr>
              <a:t>'</a:t>
            </a:r>
            <a:r>
              <a:rPr lang="en-US" sz="1000" b="0" i="0" dirty="0">
                <a:solidFill>
                  <a:srgbClr val="16191F"/>
                </a:solidFill>
                <a:effectLst/>
                <a:latin typeface="Monaco"/>
              </a:rPr>
              <a:t>], </a:t>
            </a:r>
            <a:r>
              <a:rPr lang="en-US" sz="1000" b="0" i="0" dirty="0">
                <a:solidFill>
                  <a:srgbClr val="794938"/>
                </a:solidFill>
                <a:effectLst/>
                <a:latin typeface="Monaco"/>
              </a:rPr>
              <a:t>event</a:t>
            </a:r>
            <a:r>
              <a:rPr lang="en-US" sz="1000" b="0" i="0" dirty="0">
                <a:solidFill>
                  <a:srgbClr val="16191F"/>
                </a:solidFill>
                <a:effectLst/>
                <a:latin typeface="Monaco"/>
              </a:rPr>
              <a:t>[</a:t>
            </a:r>
            <a:r>
              <a:rPr lang="en-US" sz="1000" b="0" i="0" dirty="0">
                <a:solidFill>
                  <a:srgbClr val="0B6125"/>
                </a:solidFill>
                <a:effectLst/>
                <a:latin typeface="Monaco"/>
              </a:rPr>
              <a:t>'</a:t>
            </a:r>
            <a:r>
              <a:rPr lang="en-US" sz="1000" b="0" i="0" dirty="0" err="1">
                <a:solidFill>
                  <a:srgbClr val="0B6125"/>
                </a:solidFill>
                <a:effectLst/>
                <a:latin typeface="Monaco"/>
              </a:rPr>
              <a:t>last_name</a:t>
            </a:r>
            <a:r>
              <a:rPr lang="en-US" sz="1000" b="0" i="0" dirty="0">
                <a:solidFill>
                  <a:srgbClr val="0B6125"/>
                </a:solidFill>
                <a:effectLst/>
                <a:latin typeface="Monaco"/>
              </a:rPr>
              <a:t>’</a:t>
            </a:r>
            <a:r>
              <a:rPr lang="en-US" sz="1000" b="0" i="0" dirty="0">
                <a:solidFill>
                  <a:srgbClr val="16191F"/>
                </a:solidFill>
                <a:effectLst/>
                <a:latin typeface="Monaco"/>
              </a:rPr>
              <a:t>])</a:t>
            </a:r>
          </a:p>
          <a:p>
            <a:pPr marL="0" indent="0">
              <a:buNone/>
            </a:pPr>
            <a:r>
              <a:rPr lang="en-US" sz="1000" dirty="0">
                <a:solidFill>
                  <a:srgbClr val="16191F"/>
                </a:solidFill>
                <a:latin typeface="Monaco"/>
              </a:rPr>
              <a:t>	</a:t>
            </a:r>
            <a:r>
              <a:rPr lang="en-US" sz="1000" b="0" i="0" dirty="0">
                <a:solidFill>
                  <a:srgbClr val="794938"/>
                </a:solidFill>
                <a:effectLst/>
                <a:latin typeface="Monaco"/>
              </a:rPr>
              <a:t>return</a:t>
            </a:r>
            <a:r>
              <a:rPr lang="en-US" sz="1000" b="0" i="0" dirty="0">
                <a:solidFill>
                  <a:srgbClr val="16191F"/>
                </a:solidFill>
                <a:effectLst/>
                <a:latin typeface="Monaco"/>
              </a:rPr>
              <a:t> {</a:t>
            </a:r>
          </a:p>
          <a:p>
            <a:pPr marL="0" indent="0">
              <a:buNone/>
            </a:pPr>
            <a:r>
              <a:rPr lang="en-US" sz="1000" dirty="0">
                <a:solidFill>
                  <a:srgbClr val="16191F"/>
                </a:solidFill>
                <a:latin typeface="Monaco"/>
              </a:rPr>
              <a:t>		</a:t>
            </a:r>
            <a:r>
              <a:rPr lang="en-US" sz="1000" b="0" i="0" dirty="0">
                <a:solidFill>
                  <a:srgbClr val="0B6125"/>
                </a:solidFill>
                <a:effectLst/>
                <a:latin typeface="Monaco"/>
              </a:rPr>
              <a:t>'message'</a:t>
            </a:r>
            <a:r>
              <a:rPr lang="en-US" sz="1000" b="0" i="0" dirty="0">
                <a:solidFill>
                  <a:srgbClr val="16191F"/>
                </a:solidFill>
                <a:effectLst/>
                <a:latin typeface="Monaco"/>
              </a:rPr>
              <a:t> : message</a:t>
            </a:r>
          </a:p>
          <a:p>
            <a:pPr marL="0" indent="0">
              <a:buNone/>
            </a:pPr>
            <a:r>
              <a:rPr lang="en-US" sz="1000" dirty="0">
                <a:solidFill>
                  <a:srgbClr val="16191F"/>
                </a:solidFill>
                <a:latin typeface="Monaco"/>
              </a:rPr>
              <a:t>	</a:t>
            </a:r>
            <a:r>
              <a:rPr lang="en-US" sz="1000" b="0" i="0" dirty="0">
                <a:solidFill>
                  <a:srgbClr val="16191F"/>
                </a:solidFill>
                <a:effectLst/>
                <a:latin typeface="Monaco"/>
              </a:rPr>
              <a:t>}</a:t>
            </a:r>
          </a:p>
          <a:p>
            <a:pPr marL="0" indent="0">
              <a:buNone/>
            </a:pPr>
            <a:endParaRPr lang="en-US" sz="1100" dirty="0">
              <a:latin typeface="Courier New" panose="02070309020205020404" pitchFamily="49" charset="0"/>
              <a:cs typeface="Courier New" panose="02070309020205020404" pitchFamily="49" charset="0"/>
            </a:endParaRPr>
          </a:p>
          <a:p>
            <a:pPr marL="0" indent="0">
              <a:buNone/>
            </a:pPr>
            <a:r>
              <a:rPr lang="en-US" sz="1100" b="1" dirty="0">
                <a:cs typeface="Courier New" panose="02070309020205020404" pitchFamily="49" charset="0"/>
              </a:rPr>
              <a:t>event</a:t>
            </a:r>
            <a:r>
              <a:rPr lang="en-US" sz="1100" dirty="0">
                <a:cs typeface="Courier New" panose="02070309020205020404" pitchFamily="49" charset="0"/>
              </a:rPr>
              <a:t>: contains event data, like html form data. Example:</a:t>
            </a:r>
          </a:p>
          <a:p>
            <a:pPr marL="0" indent="0">
              <a:buNone/>
            </a:pPr>
            <a:r>
              <a:rPr lang="en-US" sz="1000" b="0" i="0" dirty="0">
                <a:solidFill>
                  <a:srgbClr val="16191F"/>
                </a:solidFill>
                <a:effectLst/>
                <a:latin typeface="Monaco"/>
              </a:rPr>
              <a:t>{ </a:t>
            </a:r>
            <a:r>
              <a:rPr lang="en-US" sz="1000" b="0" i="0" dirty="0">
                <a:solidFill>
                  <a:srgbClr val="986801"/>
                </a:solidFill>
                <a:effectLst/>
                <a:latin typeface="Monaco"/>
              </a:rPr>
              <a:t>"</a:t>
            </a:r>
            <a:r>
              <a:rPr lang="en-US" sz="1000" b="0" i="0" dirty="0" err="1">
                <a:solidFill>
                  <a:srgbClr val="986801"/>
                </a:solidFill>
                <a:effectLst/>
                <a:latin typeface="Monaco"/>
              </a:rPr>
              <a:t>first_name</a:t>
            </a:r>
            <a:r>
              <a:rPr lang="en-US" sz="1000" b="0" i="0" dirty="0">
                <a:solidFill>
                  <a:srgbClr val="986801"/>
                </a:solidFill>
                <a:effectLst/>
                <a:latin typeface="Monaco"/>
              </a:rPr>
              <a:t>"</a:t>
            </a:r>
            <a:r>
              <a:rPr lang="en-US" sz="1000" b="0" i="0" dirty="0">
                <a:solidFill>
                  <a:srgbClr val="16191F"/>
                </a:solidFill>
                <a:effectLst/>
                <a:latin typeface="Monaco"/>
              </a:rPr>
              <a:t>: </a:t>
            </a:r>
            <a:r>
              <a:rPr lang="en-US" sz="1000" b="0" i="0" dirty="0">
                <a:solidFill>
                  <a:srgbClr val="0B6125"/>
                </a:solidFill>
                <a:effectLst/>
                <a:latin typeface="Monaco"/>
              </a:rPr>
              <a:t>"John"</a:t>
            </a:r>
            <a:r>
              <a:rPr lang="en-US" sz="1000" b="0" i="0" dirty="0">
                <a:solidFill>
                  <a:srgbClr val="16191F"/>
                </a:solidFill>
                <a:effectLst/>
                <a:latin typeface="Monaco"/>
              </a:rPr>
              <a:t>, </a:t>
            </a:r>
            <a:r>
              <a:rPr lang="en-US" sz="1000" b="0" i="0" dirty="0">
                <a:solidFill>
                  <a:srgbClr val="986801"/>
                </a:solidFill>
                <a:effectLst/>
                <a:latin typeface="Monaco"/>
              </a:rPr>
              <a:t>"</a:t>
            </a:r>
            <a:r>
              <a:rPr lang="en-US" sz="1000" b="0" i="0" dirty="0" err="1">
                <a:solidFill>
                  <a:srgbClr val="986801"/>
                </a:solidFill>
                <a:effectLst/>
                <a:latin typeface="Monaco"/>
              </a:rPr>
              <a:t>last_name</a:t>
            </a:r>
            <a:r>
              <a:rPr lang="en-US" sz="1000" b="0" i="0" dirty="0">
                <a:solidFill>
                  <a:srgbClr val="986801"/>
                </a:solidFill>
                <a:effectLst/>
                <a:latin typeface="Monaco"/>
              </a:rPr>
              <a:t>"</a:t>
            </a:r>
            <a:r>
              <a:rPr lang="en-US" sz="1000" b="0" i="0" dirty="0">
                <a:solidFill>
                  <a:srgbClr val="16191F"/>
                </a:solidFill>
                <a:effectLst/>
                <a:latin typeface="Monaco"/>
              </a:rPr>
              <a:t>: </a:t>
            </a:r>
            <a:r>
              <a:rPr lang="en-US" sz="1000" b="0" i="0" dirty="0">
                <a:solidFill>
                  <a:srgbClr val="0B6125"/>
                </a:solidFill>
                <a:effectLst/>
                <a:latin typeface="Monaco"/>
              </a:rPr>
              <a:t>"Smith"</a:t>
            </a:r>
            <a:r>
              <a:rPr lang="en-US" sz="1000" b="0" i="0" dirty="0">
                <a:solidFill>
                  <a:srgbClr val="16191F"/>
                </a:solidFill>
                <a:effectLst/>
                <a:latin typeface="Monaco"/>
              </a:rPr>
              <a:t> }</a:t>
            </a:r>
          </a:p>
          <a:p>
            <a:pPr marL="0" indent="0">
              <a:buNone/>
            </a:pPr>
            <a:r>
              <a:rPr lang="en-US" sz="1000" dirty="0">
                <a:solidFill>
                  <a:srgbClr val="16191F"/>
                </a:solidFill>
                <a:cs typeface="Courier New" panose="02070309020205020404" pitchFamily="49" charset="0"/>
              </a:rPr>
              <a:t>Would Return: </a:t>
            </a:r>
            <a:endParaRPr lang="en-US" sz="1100" dirty="0">
              <a:cs typeface="Courier New" panose="02070309020205020404" pitchFamily="49" charset="0"/>
            </a:endParaRPr>
          </a:p>
          <a:p>
            <a:pPr marL="0" indent="0">
              <a:buNone/>
            </a:pPr>
            <a:r>
              <a:rPr lang="en-US" sz="1000" b="0" i="0" dirty="0">
                <a:solidFill>
                  <a:srgbClr val="16191F"/>
                </a:solidFill>
                <a:effectLst/>
                <a:latin typeface="Monaco"/>
              </a:rPr>
              <a:t>{ </a:t>
            </a:r>
            <a:r>
              <a:rPr lang="en-US" sz="1000" b="0" i="0" dirty="0">
                <a:solidFill>
                  <a:srgbClr val="986801"/>
                </a:solidFill>
                <a:effectLst/>
                <a:latin typeface="Monaco"/>
              </a:rPr>
              <a:t>"message"</a:t>
            </a:r>
            <a:r>
              <a:rPr lang="en-US" sz="1000" b="0" i="0" dirty="0">
                <a:solidFill>
                  <a:srgbClr val="16191F"/>
                </a:solidFill>
                <a:effectLst/>
                <a:latin typeface="Monaco"/>
              </a:rPr>
              <a:t>: </a:t>
            </a:r>
            <a:r>
              <a:rPr lang="en-US" sz="1000" b="0" i="0" dirty="0">
                <a:solidFill>
                  <a:srgbClr val="0B6125"/>
                </a:solidFill>
                <a:effectLst/>
                <a:latin typeface="Monaco"/>
              </a:rPr>
              <a:t>"Hello John Smith!"</a:t>
            </a:r>
            <a:r>
              <a:rPr lang="en-US" sz="1000" b="0" i="0" dirty="0">
                <a:solidFill>
                  <a:srgbClr val="16191F"/>
                </a:solidFill>
                <a:effectLst/>
                <a:latin typeface="Monaco"/>
              </a:rPr>
              <a:t> }</a:t>
            </a:r>
          </a:p>
          <a:p>
            <a:pPr marL="0" indent="0">
              <a:buNone/>
            </a:pPr>
            <a:endParaRPr lang="en-US" sz="1000" dirty="0">
              <a:solidFill>
                <a:srgbClr val="16191F"/>
              </a:solidFill>
              <a:latin typeface="Monaco"/>
              <a:cs typeface="Courier New" panose="02070309020205020404" pitchFamily="49" charset="0"/>
            </a:endParaRPr>
          </a:p>
          <a:p>
            <a:pPr marL="0" indent="0">
              <a:buNone/>
            </a:pPr>
            <a:r>
              <a:rPr lang="en-US" sz="1000" b="1" dirty="0">
                <a:solidFill>
                  <a:srgbClr val="16191F"/>
                </a:solidFill>
                <a:cs typeface="Courier New" panose="02070309020205020404" pitchFamily="49" charset="0"/>
              </a:rPr>
              <a:t>context</a:t>
            </a:r>
            <a:r>
              <a:rPr lang="en-US" sz="1000" dirty="0">
                <a:solidFill>
                  <a:srgbClr val="16191F"/>
                </a:solidFill>
                <a:cs typeface="Courier New" panose="02070309020205020404" pitchFamily="49" charset="0"/>
              </a:rPr>
              <a:t>: provides info about the invocation, function &amp; execution environment. Example:</a:t>
            </a:r>
          </a:p>
          <a:p>
            <a:pPr marL="0" indent="0">
              <a:buNone/>
            </a:pPr>
            <a:r>
              <a:rPr lang="en-US" sz="1000" b="0" i="0" dirty="0">
                <a:solidFill>
                  <a:srgbClr val="16191F"/>
                </a:solidFill>
                <a:effectLst/>
                <a:latin typeface="Monaco"/>
              </a:rPr>
              <a:t>print(</a:t>
            </a:r>
            <a:r>
              <a:rPr lang="en-US" sz="1000" b="0" i="0" dirty="0">
                <a:solidFill>
                  <a:srgbClr val="0B6125"/>
                </a:solidFill>
                <a:effectLst/>
                <a:latin typeface="Monaco"/>
              </a:rPr>
              <a:t>"Lambda function ARN:"</a:t>
            </a:r>
            <a:r>
              <a:rPr lang="en-US" sz="1000" b="0" i="0" dirty="0">
                <a:solidFill>
                  <a:srgbClr val="16191F"/>
                </a:solidFill>
                <a:effectLst/>
                <a:latin typeface="Monaco"/>
              </a:rPr>
              <a:t>, </a:t>
            </a:r>
            <a:r>
              <a:rPr lang="en-US" sz="1000" b="0" i="0" dirty="0" err="1">
                <a:solidFill>
                  <a:srgbClr val="16191F"/>
                </a:solidFill>
                <a:effectLst/>
                <a:latin typeface="Monaco"/>
              </a:rPr>
              <a:t>context.invoked_function_arn</a:t>
            </a:r>
            <a:r>
              <a:rPr lang="en-US" sz="1000" b="0" i="0" dirty="0">
                <a:solidFill>
                  <a:srgbClr val="16191F"/>
                </a:solidFill>
                <a:effectLst/>
                <a:latin typeface="Monaco"/>
              </a:rPr>
              <a:t>)</a:t>
            </a:r>
          </a:p>
          <a:p>
            <a:pPr marL="0" indent="0">
              <a:buNone/>
            </a:pPr>
            <a:r>
              <a:rPr lang="en-US" sz="1000" b="0" i="0" dirty="0">
                <a:solidFill>
                  <a:srgbClr val="16191F"/>
                </a:solidFill>
                <a:effectLst/>
                <a:latin typeface="Monaco"/>
              </a:rPr>
              <a:t>print(</a:t>
            </a:r>
            <a:r>
              <a:rPr lang="en-US" sz="1000" b="0" i="0" dirty="0">
                <a:solidFill>
                  <a:srgbClr val="0B6125"/>
                </a:solidFill>
                <a:effectLst/>
                <a:latin typeface="Monaco"/>
              </a:rPr>
              <a:t>"CloudWatch log stream name:"</a:t>
            </a:r>
            <a:r>
              <a:rPr lang="en-US" sz="1000" b="0" i="0" dirty="0">
                <a:solidFill>
                  <a:srgbClr val="16191F"/>
                </a:solidFill>
                <a:effectLst/>
                <a:latin typeface="Monaco"/>
              </a:rPr>
              <a:t>, </a:t>
            </a:r>
            <a:r>
              <a:rPr lang="en-US" sz="1000" b="0" i="0" dirty="0" err="1">
                <a:solidFill>
                  <a:srgbClr val="16191F"/>
                </a:solidFill>
                <a:effectLst/>
                <a:latin typeface="Monaco"/>
              </a:rPr>
              <a:t>context.log_stream_name</a:t>
            </a:r>
            <a:r>
              <a:rPr lang="en-US" sz="1000" b="0" i="0" dirty="0">
                <a:solidFill>
                  <a:srgbClr val="16191F"/>
                </a:solidFill>
                <a:effectLst/>
                <a:latin typeface="Monaco"/>
              </a:rPr>
              <a:t>)</a:t>
            </a:r>
          </a:p>
          <a:p>
            <a:pPr marL="0" indent="0">
              <a:buNone/>
            </a:pPr>
            <a:r>
              <a:rPr lang="en-US" sz="1000" b="0" i="0" dirty="0">
                <a:solidFill>
                  <a:srgbClr val="16191F"/>
                </a:solidFill>
                <a:effectLst/>
                <a:latin typeface="Monaco"/>
              </a:rPr>
              <a:t>print(</a:t>
            </a:r>
            <a:r>
              <a:rPr lang="en-US" sz="1000" b="0" i="0" dirty="0">
                <a:solidFill>
                  <a:srgbClr val="0B6125"/>
                </a:solidFill>
                <a:effectLst/>
                <a:latin typeface="Monaco"/>
              </a:rPr>
              <a:t>"CloudWatch log group name:"</a:t>
            </a:r>
            <a:r>
              <a:rPr lang="en-US" sz="1000" b="0" i="0" dirty="0">
                <a:solidFill>
                  <a:srgbClr val="16191F"/>
                </a:solidFill>
                <a:effectLst/>
                <a:latin typeface="Monaco"/>
              </a:rPr>
              <a:t>, </a:t>
            </a:r>
            <a:r>
              <a:rPr lang="en-US" sz="1000" b="0" i="0" dirty="0" err="1">
                <a:solidFill>
                  <a:srgbClr val="16191F"/>
                </a:solidFill>
                <a:effectLst/>
                <a:latin typeface="Monaco"/>
              </a:rPr>
              <a:t>context.log_group_name</a:t>
            </a:r>
            <a:r>
              <a:rPr lang="en-US" sz="1000" b="0" i="0" dirty="0">
                <a:solidFill>
                  <a:srgbClr val="16191F"/>
                </a:solidFill>
                <a:effectLst/>
                <a:latin typeface="Monaco"/>
              </a:rPr>
              <a:t>)</a:t>
            </a:r>
          </a:p>
          <a:p>
            <a:pPr marL="0" indent="0">
              <a:buNone/>
            </a:pPr>
            <a:r>
              <a:rPr lang="en-US" sz="1000" b="0" i="0" dirty="0">
                <a:solidFill>
                  <a:srgbClr val="16191F"/>
                </a:solidFill>
                <a:effectLst/>
                <a:latin typeface="Monaco"/>
              </a:rPr>
              <a:t>print(</a:t>
            </a:r>
            <a:r>
              <a:rPr lang="en-US" sz="1000" b="0" i="0" dirty="0">
                <a:solidFill>
                  <a:srgbClr val="0B6125"/>
                </a:solidFill>
                <a:effectLst/>
                <a:latin typeface="Monaco"/>
              </a:rPr>
              <a:t>"Lambda Request ID:"</a:t>
            </a:r>
            <a:r>
              <a:rPr lang="en-US" sz="1000" b="0" i="0" dirty="0">
                <a:solidFill>
                  <a:srgbClr val="16191F"/>
                </a:solidFill>
                <a:effectLst/>
                <a:latin typeface="Monaco"/>
              </a:rPr>
              <a:t>, </a:t>
            </a:r>
            <a:r>
              <a:rPr lang="en-US" sz="1000" b="0" i="0" dirty="0" err="1">
                <a:solidFill>
                  <a:srgbClr val="16191F"/>
                </a:solidFill>
                <a:effectLst/>
                <a:latin typeface="Monaco"/>
              </a:rPr>
              <a:t>context.aws_request_id</a:t>
            </a:r>
            <a:r>
              <a:rPr lang="en-US" sz="1000" b="0" i="0" dirty="0">
                <a:solidFill>
                  <a:srgbClr val="16191F"/>
                </a:solidFill>
                <a:effectLst/>
                <a:latin typeface="Monaco"/>
              </a:rPr>
              <a:t>)</a:t>
            </a:r>
          </a:p>
          <a:p>
            <a:pPr marL="0" indent="0">
              <a:buNone/>
            </a:pPr>
            <a:r>
              <a:rPr lang="en-US" sz="1000" b="0" i="0" dirty="0">
                <a:solidFill>
                  <a:srgbClr val="16191F"/>
                </a:solidFill>
                <a:effectLst/>
                <a:latin typeface="Monaco"/>
              </a:rPr>
              <a:t>print(</a:t>
            </a:r>
            <a:r>
              <a:rPr lang="en-US" sz="1000" b="0" i="0" dirty="0">
                <a:solidFill>
                  <a:srgbClr val="0B6125"/>
                </a:solidFill>
                <a:effectLst/>
                <a:latin typeface="Monaco"/>
              </a:rPr>
              <a:t>"Lambda function memory limits in MB:"</a:t>
            </a:r>
            <a:r>
              <a:rPr lang="en-US" sz="1000" b="0" i="0" dirty="0">
                <a:solidFill>
                  <a:srgbClr val="16191F"/>
                </a:solidFill>
                <a:effectLst/>
                <a:latin typeface="Monaco"/>
              </a:rPr>
              <a:t>, </a:t>
            </a:r>
            <a:r>
              <a:rPr lang="en-US" sz="1000" b="0" i="0" dirty="0" err="1">
                <a:solidFill>
                  <a:srgbClr val="16191F"/>
                </a:solidFill>
                <a:effectLst/>
                <a:latin typeface="Monaco"/>
              </a:rPr>
              <a:t>context.memory_limit_in_mb</a:t>
            </a:r>
            <a:r>
              <a:rPr lang="en-US" sz="1000" b="0" i="0" dirty="0">
                <a:solidFill>
                  <a:srgbClr val="16191F"/>
                </a:solidFill>
                <a:effectLst/>
                <a:latin typeface="Monaco"/>
              </a:rPr>
              <a:t>)</a:t>
            </a:r>
          </a:p>
          <a:p>
            <a:pPr marL="0" indent="0">
              <a:buNone/>
            </a:pPr>
            <a:r>
              <a:rPr lang="en-US" sz="1000" b="0" i="1" dirty="0">
                <a:solidFill>
                  <a:srgbClr val="687078"/>
                </a:solidFill>
                <a:effectLst/>
                <a:latin typeface="Monaco"/>
              </a:rPr>
              <a:t># We have added a 1 second delay so you can see the time remaining in </a:t>
            </a:r>
            <a:r>
              <a:rPr lang="en-US" sz="1000" b="0" i="1" dirty="0" err="1">
                <a:solidFill>
                  <a:srgbClr val="687078"/>
                </a:solidFill>
                <a:effectLst/>
                <a:latin typeface="Monaco"/>
              </a:rPr>
              <a:t>get_remaining_time_in_millis</a:t>
            </a:r>
            <a:r>
              <a:rPr lang="en-US" sz="1000" b="0" i="1" dirty="0">
                <a:solidFill>
                  <a:srgbClr val="687078"/>
                </a:solidFill>
                <a:effectLst/>
                <a:latin typeface="Monaco"/>
              </a:rPr>
              <a:t>.</a:t>
            </a:r>
            <a:r>
              <a:rPr lang="en-US" sz="1000" b="0" i="0" dirty="0">
                <a:solidFill>
                  <a:srgbClr val="16191F"/>
                </a:solidFill>
                <a:effectLst/>
                <a:latin typeface="Monaco"/>
              </a:rPr>
              <a:t> </a:t>
            </a:r>
            <a:r>
              <a:rPr lang="en-US" sz="1000" b="0" i="0" dirty="0" err="1">
                <a:solidFill>
                  <a:srgbClr val="16191F"/>
                </a:solidFill>
                <a:effectLst/>
                <a:latin typeface="Monaco"/>
              </a:rPr>
              <a:t>time.sleep</a:t>
            </a:r>
            <a:r>
              <a:rPr lang="en-US" sz="1000" b="0" i="0" dirty="0">
                <a:solidFill>
                  <a:srgbClr val="16191F"/>
                </a:solidFill>
                <a:effectLst/>
                <a:latin typeface="Monaco"/>
              </a:rPr>
              <a:t>(</a:t>
            </a:r>
            <a:r>
              <a:rPr lang="en-US" sz="1000" b="0" i="0" dirty="0">
                <a:solidFill>
                  <a:srgbClr val="986801"/>
                </a:solidFill>
                <a:effectLst/>
                <a:latin typeface="Monaco"/>
              </a:rPr>
              <a:t>1</a:t>
            </a:r>
            <a:r>
              <a:rPr lang="en-US" sz="1000" b="0" i="0" dirty="0">
                <a:solidFill>
                  <a:srgbClr val="16191F"/>
                </a:solidFill>
                <a:effectLst/>
                <a:latin typeface="Monaco"/>
              </a:rPr>
              <a:t>)</a:t>
            </a:r>
          </a:p>
          <a:p>
            <a:pPr marL="0" indent="0">
              <a:buNone/>
            </a:pPr>
            <a:r>
              <a:rPr lang="en-US" sz="1000" b="0" i="0" dirty="0">
                <a:solidFill>
                  <a:srgbClr val="16191F"/>
                </a:solidFill>
                <a:effectLst/>
                <a:latin typeface="Monaco"/>
              </a:rPr>
              <a:t>print(</a:t>
            </a:r>
            <a:r>
              <a:rPr lang="en-US" sz="1000" b="0" i="0" dirty="0">
                <a:solidFill>
                  <a:srgbClr val="0B6125"/>
                </a:solidFill>
                <a:effectLst/>
                <a:latin typeface="Monaco"/>
              </a:rPr>
              <a:t>"Lambda time remaining in MS:"</a:t>
            </a:r>
            <a:r>
              <a:rPr lang="en-US" sz="1000" b="0" i="0" dirty="0">
                <a:solidFill>
                  <a:srgbClr val="16191F"/>
                </a:solidFill>
                <a:effectLst/>
                <a:latin typeface="Monaco"/>
              </a:rPr>
              <a:t>, </a:t>
            </a:r>
            <a:r>
              <a:rPr lang="en-US" sz="1000" b="0" i="0" dirty="0" err="1">
                <a:solidFill>
                  <a:srgbClr val="16191F"/>
                </a:solidFill>
                <a:effectLst/>
                <a:latin typeface="Monaco"/>
              </a:rPr>
              <a:t>context.get_remaining_time_in_millis</a:t>
            </a:r>
            <a:r>
              <a:rPr lang="en-US" sz="1000" b="0" i="0" dirty="0">
                <a:solidFill>
                  <a:srgbClr val="16191F"/>
                </a:solidFill>
                <a:effectLst/>
                <a:latin typeface="Monaco"/>
              </a:rPr>
              <a:t>())</a:t>
            </a:r>
            <a:endParaRPr lang="en-US" sz="1100" dirty="0">
              <a:cs typeface="Courier New" panose="02070309020205020404" pitchFamily="49" charset="0"/>
            </a:endParaRPr>
          </a:p>
        </p:txBody>
      </p:sp>
      <p:sp>
        <p:nvSpPr>
          <p:cNvPr id="4" name="TextBox 3">
            <a:extLst>
              <a:ext uri="{FF2B5EF4-FFF2-40B4-BE49-F238E27FC236}">
                <a16:creationId xmlns:a16="http://schemas.microsoft.com/office/drawing/2014/main" id="{54BE5A94-9041-4183-B7D8-FD782BBD9CF4}"/>
              </a:ext>
            </a:extLst>
          </p:cNvPr>
          <p:cNvSpPr txBox="1"/>
          <p:nvPr/>
        </p:nvSpPr>
        <p:spPr>
          <a:xfrm>
            <a:off x="5654770" y="836664"/>
            <a:ext cx="3352800" cy="2862322"/>
          </a:xfrm>
          <a:prstGeom prst="rect">
            <a:avLst/>
          </a:prstGeom>
          <a:noFill/>
          <a:ln>
            <a:solidFill>
              <a:schemeClr val="tx1"/>
            </a:solidFill>
          </a:ln>
        </p:spPr>
        <p:txBody>
          <a:bodyPr wrap="square" rtlCol="0">
            <a:spAutoFit/>
          </a:bodyPr>
          <a:lstStyle/>
          <a:p>
            <a:r>
              <a:rPr lang="en-US" sz="1200" dirty="0"/>
              <a:t>Handler: the entry point where you function starts processing.</a:t>
            </a:r>
          </a:p>
          <a:p>
            <a:endParaRPr lang="en-US" sz="1200" dirty="0"/>
          </a:p>
          <a:p>
            <a:r>
              <a:rPr lang="en-US" sz="1200" dirty="0"/>
              <a:t>Note on naming: Handler name is derived from:</a:t>
            </a:r>
          </a:p>
          <a:p>
            <a:pPr marL="171450" indent="-171450">
              <a:buFont typeface="Arial" panose="020B0604020202020204" pitchFamily="34" charset="0"/>
              <a:buChar char="•"/>
            </a:pPr>
            <a:r>
              <a:rPr lang="en-US" sz="1200" dirty="0"/>
              <a:t>The name of the file in which the handler function is located</a:t>
            </a:r>
          </a:p>
          <a:p>
            <a:pPr marL="171450" indent="-171450">
              <a:buFont typeface="Arial" panose="020B0604020202020204" pitchFamily="34" charset="0"/>
              <a:buChar char="•"/>
            </a:pPr>
            <a:r>
              <a:rPr lang="en-US" sz="1200" dirty="0"/>
              <a:t>The name of the Python handler function.</a:t>
            </a:r>
          </a:p>
          <a:p>
            <a:endParaRPr lang="en-US" sz="1200" dirty="0"/>
          </a:p>
          <a:p>
            <a:r>
              <a:rPr lang="en-US" sz="1200" dirty="0"/>
              <a:t>Default name in the console is just “</a:t>
            </a:r>
            <a:r>
              <a:rPr lang="en-US" sz="1200" dirty="0" err="1"/>
              <a:t>lambda_handler</a:t>
            </a:r>
            <a:r>
              <a:rPr lang="en-US" sz="1200" dirty="0"/>
              <a:t>”.</a:t>
            </a:r>
          </a:p>
          <a:p>
            <a:endParaRPr lang="en-US" sz="1200" dirty="0"/>
          </a:p>
          <a:p>
            <a:r>
              <a:rPr lang="en-US" sz="1200" dirty="0"/>
              <a:t>IMPORTANT: Code inside than handler is executed on each function call, code outside the handler is executed only on “cold starts” (Luckily for us, Python and Node.js are the fastest to start)</a:t>
            </a:r>
          </a:p>
        </p:txBody>
      </p:sp>
      <p:sp>
        <p:nvSpPr>
          <p:cNvPr id="14" name="Freeform: Shape 13">
            <a:extLst>
              <a:ext uri="{FF2B5EF4-FFF2-40B4-BE49-F238E27FC236}">
                <a16:creationId xmlns:a16="http://schemas.microsoft.com/office/drawing/2014/main" id="{CA63B434-DEF7-4BFE-BFBC-A0E907DA2511}"/>
              </a:ext>
            </a:extLst>
          </p:cNvPr>
          <p:cNvSpPr/>
          <p:nvPr/>
        </p:nvSpPr>
        <p:spPr>
          <a:xfrm>
            <a:off x="1300510" y="760067"/>
            <a:ext cx="4269710" cy="169573"/>
          </a:xfrm>
          <a:custGeom>
            <a:avLst/>
            <a:gdLst>
              <a:gd name="connsiteX0" fmla="*/ 391130 w 4086830"/>
              <a:gd name="connsiteY0" fmla="*/ 93373 h 169573"/>
              <a:gd name="connsiteX1" fmla="*/ 345410 w 4086830"/>
              <a:gd name="connsiteY1" fmla="*/ 1933 h 169573"/>
              <a:gd name="connsiteX2" fmla="*/ 4086830 w 4086830"/>
              <a:gd name="connsiteY2" fmla="*/ 169573 h 169573"/>
            </a:gdLst>
            <a:ahLst/>
            <a:cxnLst>
              <a:cxn ang="0">
                <a:pos x="connsiteX0" y="connsiteY0"/>
              </a:cxn>
              <a:cxn ang="0">
                <a:pos x="connsiteX1" y="connsiteY1"/>
              </a:cxn>
              <a:cxn ang="0">
                <a:pos x="connsiteX2" y="connsiteY2"/>
              </a:cxn>
            </a:cxnLst>
            <a:rect l="l" t="t" r="r" b="b"/>
            <a:pathLst>
              <a:path w="4086830" h="169573">
                <a:moveTo>
                  <a:pt x="391130" y="93373"/>
                </a:moveTo>
                <a:cubicBezTo>
                  <a:pt x="60295" y="41303"/>
                  <a:pt x="-270540" y="-10767"/>
                  <a:pt x="345410" y="1933"/>
                </a:cubicBezTo>
                <a:cubicBezTo>
                  <a:pt x="961360" y="14633"/>
                  <a:pt x="2524095" y="92103"/>
                  <a:pt x="4086830" y="169573"/>
                </a:cubicBezTo>
              </a:path>
            </a:pathLst>
          </a:custGeom>
          <a:noFill/>
          <a:ln>
            <a:tailEnd type="triangle"/>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37073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8" end="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1" end="11"/>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2" end="12"/>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3" end="13"/>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4" end="14"/>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5" end="15"/>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6" end="16"/>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7" end="17"/>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F9382-7299-4888-97BE-025074D5E332}"/>
              </a:ext>
            </a:extLst>
          </p:cNvPr>
          <p:cNvSpPr>
            <a:spLocks noGrp="1"/>
          </p:cNvSpPr>
          <p:nvPr>
            <p:ph type="title"/>
          </p:nvPr>
        </p:nvSpPr>
        <p:spPr/>
        <p:txBody>
          <a:bodyPr/>
          <a:lstStyle/>
          <a:p>
            <a:r>
              <a:rPr lang="en-US" dirty="0"/>
              <a:t>Poll (single answer)</a:t>
            </a:r>
          </a:p>
        </p:txBody>
      </p:sp>
      <p:sp>
        <p:nvSpPr>
          <p:cNvPr id="3" name="Content Placeholder 2">
            <a:extLst>
              <a:ext uri="{FF2B5EF4-FFF2-40B4-BE49-F238E27FC236}">
                <a16:creationId xmlns:a16="http://schemas.microsoft.com/office/drawing/2014/main" id="{4425B048-DB76-42C5-964D-6D78E45A6A23}"/>
              </a:ext>
            </a:extLst>
          </p:cNvPr>
          <p:cNvSpPr>
            <a:spLocks noGrp="1"/>
          </p:cNvSpPr>
          <p:nvPr>
            <p:ph idx="1"/>
          </p:nvPr>
        </p:nvSpPr>
        <p:spPr/>
        <p:txBody>
          <a:bodyPr/>
          <a:lstStyle/>
          <a:p>
            <a:r>
              <a:rPr lang="en-US" dirty="0"/>
              <a:t>How much experience do you have with AWS?</a:t>
            </a:r>
          </a:p>
          <a:p>
            <a:pPr lvl="1"/>
            <a:r>
              <a:rPr lang="en-US" dirty="0"/>
              <a:t>Zero</a:t>
            </a:r>
          </a:p>
          <a:p>
            <a:pPr lvl="1"/>
            <a:r>
              <a:rPr lang="en-US" dirty="0"/>
              <a:t>A few months</a:t>
            </a:r>
          </a:p>
          <a:p>
            <a:pPr lvl="1"/>
            <a:r>
              <a:rPr lang="en-US" dirty="0"/>
              <a:t>A few years</a:t>
            </a:r>
          </a:p>
          <a:p>
            <a:pPr lvl="1"/>
            <a:r>
              <a:rPr lang="en-US" dirty="0"/>
              <a:t>Extensive (been a main function of my job for years)</a:t>
            </a:r>
          </a:p>
        </p:txBody>
      </p:sp>
    </p:spTree>
    <p:extLst>
      <p:ext uri="{BB962C8B-B14F-4D97-AF65-F5344CB8AC3E}">
        <p14:creationId xmlns:p14="http://schemas.microsoft.com/office/powerpoint/2010/main" val="13963136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5731B8C2-7EB4-468B-BC70-D55D24C21264}"/>
              </a:ext>
            </a:extLst>
          </p:cNvPr>
          <p:cNvSpPr>
            <a:spLocks noGrp="1"/>
          </p:cNvSpPr>
          <p:nvPr>
            <p:ph type="title"/>
          </p:nvPr>
        </p:nvSpPr>
        <p:spPr>
          <a:xfrm>
            <a:off x="805779" y="1"/>
            <a:ext cx="7548179" cy="560552"/>
          </a:xfrm>
          <a:solidFill>
            <a:schemeClr val="accent1">
              <a:lumMod val="60000"/>
              <a:lumOff val="40000"/>
            </a:schemeClr>
          </a:solidFill>
        </p:spPr>
        <p:txBody>
          <a:bodyPr/>
          <a:lstStyle/>
          <a:p>
            <a:r>
              <a:rPr lang="en-US" dirty="0"/>
              <a:t>S2: Python &amp; the Boto3 Library</a:t>
            </a:r>
          </a:p>
        </p:txBody>
      </p:sp>
      <p:sp>
        <p:nvSpPr>
          <p:cNvPr id="16" name="Content Placeholder 2">
            <a:extLst>
              <a:ext uri="{FF2B5EF4-FFF2-40B4-BE49-F238E27FC236}">
                <a16:creationId xmlns:a16="http://schemas.microsoft.com/office/drawing/2014/main" id="{D67A62B7-D2D9-40FC-8A8A-687F8127DE81}"/>
              </a:ext>
            </a:extLst>
          </p:cNvPr>
          <p:cNvSpPr>
            <a:spLocks noGrp="1"/>
          </p:cNvSpPr>
          <p:nvPr>
            <p:ph idx="1"/>
          </p:nvPr>
        </p:nvSpPr>
        <p:spPr>
          <a:xfrm>
            <a:off x="814537" y="814772"/>
            <a:ext cx="7539420" cy="3547021"/>
          </a:xfrm>
        </p:spPr>
        <p:txBody>
          <a:bodyPr/>
          <a:lstStyle/>
          <a:p>
            <a:r>
              <a:rPr lang="en-US" dirty="0"/>
              <a:t>Python’s suitability for scripting, AWS, Lambda</a:t>
            </a:r>
          </a:p>
          <a:p>
            <a:r>
              <a:rPr lang="en-US" dirty="0"/>
              <a:t>Python basics</a:t>
            </a:r>
          </a:p>
          <a:p>
            <a:r>
              <a:rPr lang="en-US" dirty="0"/>
              <a:t>Advantages of Boto3</a:t>
            </a:r>
          </a:p>
          <a:p>
            <a:r>
              <a:rPr lang="en-US" dirty="0"/>
              <a:t>Review of </a:t>
            </a:r>
            <a:r>
              <a:rPr lang="en-US"/>
              <a:t>Lambda basics</a:t>
            </a:r>
            <a:endParaRPr lang="en-US" dirty="0"/>
          </a:p>
        </p:txBody>
      </p:sp>
    </p:spTree>
    <p:extLst>
      <p:ext uri="{BB962C8B-B14F-4D97-AF65-F5344CB8AC3E}">
        <p14:creationId xmlns:p14="http://schemas.microsoft.com/office/powerpoint/2010/main" val="30205079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5731B8C2-7EB4-468B-BC70-D55D24C21264}"/>
              </a:ext>
            </a:extLst>
          </p:cNvPr>
          <p:cNvSpPr>
            <a:spLocks noGrp="1"/>
          </p:cNvSpPr>
          <p:nvPr>
            <p:ph type="title"/>
          </p:nvPr>
        </p:nvSpPr>
        <p:spPr>
          <a:xfrm>
            <a:off x="805778" y="1"/>
            <a:ext cx="7548179" cy="560552"/>
          </a:xfrm>
        </p:spPr>
        <p:txBody>
          <a:bodyPr/>
          <a:lstStyle/>
          <a:p>
            <a:r>
              <a:rPr lang="en-US" sz="2800" dirty="0"/>
              <a:t>Python’s suitability for scripting, AWS, Lambda</a:t>
            </a:r>
          </a:p>
        </p:txBody>
      </p:sp>
      <p:sp>
        <p:nvSpPr>
          <p:cNvPr id="16" name="Content Placeholder 2">
            <a:extLst>
              <a:ext uri="{FF2B5EF4-FFF2-40B4-BE49-F238E27FC236}">
                <a16:creationId xmlns:a16="http://schemas.microsoft.com/office/drawing/2014/main" id="{D67A62B7-D2D9-40FC-8A8A-687F8127DE81}"/>
              </a:ext>
            </a:extLst>
          </p:cNvPr>
          <p:cNvSpPr>
            <a:spLocks noGrp="1"/>
          </p:cNvSpPr>
          <p:nvPr>
            <p:ph idx="1"/>
          </p:nvPr>
        </p:nvSpPr>
        <p:spPr>
          <a:xfrm>
            <a:off x="814537" y="814771"/>
            <a:ext cx="5357663" cy="3547021"/>
          </a:xfrm>
        </p:spPr>
        <p:txBody>
          <a:bodyPr/>
          <a:lstStyle/>
          <a:p>
            <a:pPr marL="0" indent="0">
              <a:buNone/>
            </a:pPr>
            <a:r>
              <a:rPr lang="en-US" dirty="0"/>
              <a:t>Scripting:</a:t>
            </a:r>
          </a:p>
          <a:p>
            <a:pPr lvl="1"/>
            <a:r>
              <a:rPr lang="en-US" sz="1600" dirty="0"/>
              <a:t>Syntactically terse.</a:t>
            </a:r>
          </a:p>
          <a:p>
            <a:pPr lvl="1"/>
            <a:r>
              <a:rPr lang="en-US" sz="1600" dirty="0"/>
              <a:t>Versatile (</a:t>
            </a:r>
            <a:r>
              <a:rPr lang="en-US" sz="1600" dirty="0" err="1"/>
              <a:t>esp</a:t>
            </a:r>
            <a:r>
              <a:rPr lang="en-US" sz="1600" dirty="0"/>
              <a:t> in Machine Learning &amp; Data Science w/tools like </a:t>
            </a:r>
            <a:r>
              <a:rPr lang="en-US" sz="1600" dirty="0">
                <a:hlinkClick r:id="rId2"/>
              </a:rPr>
              <a:t>Pandas</a:t>
            </a:r>
            <a:r>
              <a:rPr lang="en-US" sz="1600" dirty="0"/>
              <a:t>, </a:t>
            </a:r>
            <a:r>
              <a:rPr lang="en-US" sz="1600" dirty="0">
                <a:hlinkClick r:id="rId3"/>
              </a:rPr>
              <a:t>NumPy</a:t>
            </a:r>
            <a:r>
              <a:rPr lang="en-US" sz="1600" dirty="0"/>
              <a:t> and </a:t>
            </a:r>
            <a:r>
              <a:rPr lang="en-US" sz="1600" dirty="0" err="1">
                <a:hlinkClick r:id="rId4"/>
              </a:rPr>
              <a:t>Jupyter</a:t>
            </a:r>
            <a:r>
              <a:rPr lang="en-US" sz="1600" dirty="0">
                <a:hlinkClick r:id="rId4"/>
              </a:rPr>
              <a:t> Notebooks</a:t>
            </a:r>
            <a:r>
              <a:rPr lang="en-US" sz="1600" dirty="0"/>
              <a:t>).</a:t>
            </a:r>
          </a:p>
          <a:p>
            <a:pPr lvl="1"/>
            <a:r>
              <a:rPr lang="en-US" sz="1600" dirty="0">
                <a:hlinkClick r:id="rId5"/>
              </a:rPr>
              <a:t>It’s Popular</a:t>
            </a:r>
            <a:r>
              <a:rPr lang="en-US" sz="1600" dirty="0"/>
              <a:t>! Lots of sysadmins already use it!</a:t>
            </a:r>
          </a:p>
          <a:p>
            <a:pPr marL="0" indent="0">
              <a:buNone/>
            </a:pPr>
            <a:r>
              <a:rPr lang="en-US" dirty="0"/>
              <a:t>AWS:</a:t>
            </a:r>
          </a:p>
          <a:p>
            <a:pPr lvl="1"/>
            <a:r>
              <a:rPr lang="en-US" sz="1600" dirty="0"/>
              <a:t>Lots of </a:t>
            </a:r>
            <a:r>
              <a:rPr lang="en-US" sz="1600" dirty="0">
                <a:hlinkClick r:id="rId6"/>
              </a:rPr>
              <a:t>code examples</a:t>
            </a:r>
            <a:r>
              <a:rPr lang="en-US" sz="1600" dirty="0"/>
              <a:t>.</a:t>
            </a:r>
          </a:p>
          <a:p>
            <a:pPr lvl="1"/>
            <a:r>
              <a:rPr lang="en-US" sz="1600" dirty="0"/>
              <a:t>Lots of native support in services like </a:t>
            </a:r>
            <a:r>
              <a:rPr lang="en-US" sz="1600" dirty="0" err="1">
                <a:hlinkClick r:id="rId7"/>
              </a:rPr>
              <a:t>CodeGuru</a:t>
            </a:r>
            <a:r>
              <a:rPr lang="en-US" sz="1600" dirty="0"/>
              <a:t>, CDK, SDK, etc.</a:t>
            </a:r>
          </a:p>
          <a:p>
            <a:pPr marL="0" indent="0">
              <a:buNone/>
            </a:pPr>
            <a:r>
              <a:rPr lang="en-US" dirty="0"/>
              <a:t>Lambda:</a:t>
            </a:r>
          </a:p>
          <a:p>
            <a:pPr lvl="1"/>
            <a:r>
              <a:rPr lang="en-US" sz="1600" dirty="0">
                <a:hlinkClick r:id="rId8"/>
              </a:rPr>
              <a:t>Fastest cold start time </a:t>
            </a:r>
            <a:r>
              <a:rPr lang="en-US" sz="1600" dirty="0"/>
              <a:t>of any Lambda languages.</a:t>
            </a:r>
          </a:p>
          <a:p>
            <a:pPr lvl="1"/>
            <a:r>
              <a:rPr lang="en-US" sz="1600" dirty="0"/>
              <a:t>Lots of docs, tutorials, </a:t>
            </a:r>
            <a:r>
              <a:rPr lang="en-US" sz="1600" dirty="0" err="1"/>
              <a:t>quickstarts</a:t>
            </a:r>
            <a:r>
              <a:rPr lang="en-US" sz="1600" dirty="0"/>
              <a:t> in Python.</a:t>
            </a:r>
          </a:p>
        </p:txBody>
      </p:sp>
      <p:pic>
        <p:nvPicPr>
          <p:cNvPr id="2050" name="Picture 2" descr="Number of job postings by programming language in Indeed.">
            <a:extLst>
              <a:ext uri="{FF2B5EF4-FFF2-40B4-BE49-F238E27FC236}">
                <a16:creationId xmlns:a16="http://schemas.microsoft.com/office/drawing/2014/main" id="{275DB559-66DE-4236-A261-E3259E56D9F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245603" y="789622"/>
            <a:ext cx="2480099" cy="1782128"/>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python™">
            <a:extLst>
              <a:ext uri="{FF2B5EF4-FFF2-40B4-BE49-F238E27FC236}">
                <a16:creationId xmlns:a16="http://schemas.microsoft.com/office/drawing/2014/main" id="{00627539-81B6-4013-A93A-2E83C6D1368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299835" y="2668905"/>
            <a:ext cx="2762250" cy="781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31343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8A0069-A6A8-4A45-B886-9F0C41CBA75D}"/>
              </a:ext>
            </a:extLst>
          </p:cNvPr>
          <p:cNvSpPr>
            <a:spLocks noGrp="1"/>
          </p:cNvSpPr>
          <p:nvPr>
            <p:ph type="title"/>
          </p:nvPr>
        </p:nvSpPr>
        <p:spPr/>
        <p:txBody>
          <a:bodyPr/>
          <a:lstStyle/>
          <a:p>
            <a:r>
              <a:rPr lang="en-US" dirty="0"/>
              <a:t>Python basics</a:t>
            </a:r>
          </a:p>
        </p:txBody>
      </p:sp>
      <p:sp>
        <p:nvSpPr>
          <p:cNvPr id="3" name="Content Placeholder 2">
            <a:extLst>
              <a:ext uri="{FF2B5EF4-FFF2-40B4-BE49-F238E27FC236}">
                <a16:creationId xmlns:a16="http://schemas.microsoft.com/office/drawing/2014/main" id="{47DE6AF2-86FB-4073-A0C7-3C8C6A24BA7B}"/>
              </a:ext>
            </a:extLst>
          </p:cNvPr>
          <p:cNvSpPr>
            <a:spLocks noGrp="1"/>
          </p:cNvSpPr>
          <p:nvPr>
            <p:ph idx="1"/>
          </p:nvPr>
        </p:nvSpPr>
        <p:spPr/>
        <p:txBody>
          <a:bodyPr/>
          <a:lstStyle/>
          <a:p>
            <a:pPr algn="l">
              <a:buFont typeface="Arial" panose="020B0604020202020204" pitchFamily="34" charset="0"/>
              <a:buChar char="•"/>
            </a:pPr>
            <a:r>
              <a:rPr lang="en-US" sz="1800" dirty="0">
                <a:solidFill>
                  <a:srgbClr val="000000"/>
                </a:solidFill>
                <a:latin typeface="Arial" panose="020B0604020202020204" pitchFamily="34" charset="0"/>
              </a:rPr>
              <a:t>B</a:t>
            </a:r>
            <a:r>
              <a:rPr lang="en-US" sz="1800" b="0" i="0" dirty="0">
                <a:solidFill>
                  <a:srgbClr val="000000"/>
                </a:solidFill>
                <a:effectLst/>
                <a:latin typeface="Arial" panose="020B0604020202020204" pitchFamily="34" charset="0"/>
              </a:rPr>
              <a:t>asic data types: numbers (floating point, complex, and unlimited-length long integers), strings (both ASCII and Unicode), lists, and dictionaries.</a:t>
            </a:r>
          </a:p>
          <a:p>
            <a:pPr algn="l">
              <a:buFont typeface="Arial" panose="020B0604020202020204" pitchFamily="34" charset="0"/>
              <a:buChar char="•"/>
            </a:pPr>
            <a:r>
              <a:rPr lang="en-US" sz="1800" dirty="0">
                <a:solidFill>
                  <a:srgbClr val="000000"/>
                </a:solidFill>
                <a:latin typeface="Arial" panose="020B0604020202020204" pitchFamily="34" charset="0"/>
              </a:rPr>
              <a:t>S</a:t>
            </a:r>
            <a:r>
              <a:rPr lang="en-US" sz="1800" b="0" i="0" dirty="0">
                <a:solidFill>
                  <a:srgbClr val="000000"/>
                </a:solidFill>
                <a:effectLst/>
                <a:latin typeface="Arial" panose="020B0604020202020204" pitchFamily="34" charset="0"/>
              </a:rPr>
              <a:t>upports object-oriented programming with classes and multiple inheritances.</a:t>
            </a:r>
          </a:p>
          <a:p>
            <a:pPr algn="l">
              <a:buFont typeface="Arial" panose="020B0604020202020204" pitchFamily="34" charset="0"/>
              <a:buChar char="•"/>
            </a:pPr>
            <a:r>
              <a:rPr lang="en-US" sz="1800" b="0" i="0" dirty="0">
                <a:solidFill>
                  <a:srgbClr val="000000"/>
                </a:solidFill>
                <a:effectLst/>
                <a:latin typeface="Arial" panose="020B0604020202020204" pitchFamily="34" charset="0"/>
              </a:rPr>
              <a:t>Supports raising and catching exceptions (cleaner error handling).</a:t>
            </a:r>
          </a:p>
          <a:p>
            <a:pPr algn="l">
              <a:buFont typeface="Arial" panose="020B0604020202020204" pitchFamily="34" charset="0"/>
              <a:buChar char="•"/>
            </a:pPr>
            <a:r>
              <a:rPr lang="en-US" sz="1800" b="0" i="0" dirty="0">
                <a:solidFill>
                  <a:srgbClr val="000000"/>
                </a:solidFill>
                <a:effectLst/>
                <a:latin typeface="Arial" panose="020B0604020202020204" pitchFamily="34" charset="0"/>
              </a:rPr>
              <a:t>Data types are strongly and dynamically typed. Mixing incompatible types (e.g. attempting to add a string and a number) causes an exception to be raised, so errors are caught sooner.</a:t>
            </a:r>
          </a:p>
          <a:p>
            <a:pPr algn="l">
              <a:buFont typeface="Arial" panose="020B0604020202020204" pitchFamily="34" charset="0"/>
              <a:buChar char="•"/>
            </a:pPr>
            <a:r>
              <a:rPr lang="en-US" sz="1800" b="0" i="0" dirty="0">
                <a:solidFill>
                  <a:srgbClr val="000000"/>
                </a:solidFill>
                <a:effectLst/>
                <a:latin typeface="Arial" panose="020B0604020202020204" pitchFamily="34" charset="0"/>
              </a:rPr>
              <a:t>Automatic memory management (garbage collection)</a:t>
            </a:r>
          </a:p>
          <a:p>
            <a:pPr algn="l">
              <a:buFont typeface="Arial" panose="020B0604020202020204" pitchFamily="34" charset="0"/>
              <a:buChar char="•"/>
            </a:pPr>
            <a:r>
              <a:rPr lang="en-US" sz="1800" dirty="0">
                <a:solidFill>
                  <a:srgbClr val="000000"/>
                </a:solidFill>
                <a:latin typeface="Arial" panose="020B0604020202020204" pitchFamily="34" charset="0"/>
              </a:rPr>
              <a:t>Uses </a:t>
            </a:r>
            <a:r>
              <a:rPr lang="en-US" sz="1800" dirty="0">
                <a:solidFill>
                  <a:srgbClr val="000000"/>
                </a:solidFill>
                <a:latin typeface="Arial" panose="020B0604020202020204" pitchFamily="34" charset="0"/>
                <a:hlinkClick r:id="rId3"/>
              </a:rPr>
              <a:t>PEP code style rules </a:t>
            </a:r>
            <a:r>
              <a:rPr lang="en-US" sz="1800" dirty="0">
                <a:solidFill>
                  <a:srgbClr val="000000"/>
                </a:solidFill>
                <a:latin typeface="Arial" panose="020B0604020202020204" pitchFamily="34" charset="0"/>
              </a:rPr>
              <a:t>(indentation sensitive, 4 spaces per level)</a:t>
            </a:r>
            <a:endParaRPr lang="en-US" sz="1800" b="0" i="0" dirty="0">
              <a:solidFill>
                <a:srgbClr val="000000"/>
              </a:solidFill>
              <a:effectLst/>
              <a:latin typeface="Arial" panose="020B0604020202020204" pitchFamily="34" charset="0"/>
            </a:endParaRPr>
          </a:p>
        </p:txBody>
      </p:sp>
    </p:spTree>
    <p:extLst>
      <p:ext uri="{BB962C8B-B14F-4D97-AF65-F5344CB8AC3E}">
        <p14:creationId xmlns:p14="http://schemas.microsoft.com/office/powerpoint/2010/main" val="18997489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887E9-C8BD-40FF-AC28-63B226BCE2E0}"/>
              </a:ext>
            </a:extLst>
          </p:cNvPr>
          <p:cNvSpPr>
            <a:spLocks noGrp="1"/>
          </p:cNvSpPr>
          <p:nvPr>
            <p:ph type="title"/>
          </p:nvPr>
        </p:nvSpPr>
        <p:spPr/>
        <p:txBody>
          <a:bodyPr/>
          <a:lstStyle/>
          <a:p>
            <a:r>
              <a:rPr lang="en-US" dirty="0"/>
              <a:t>A basic Python program</a:t>
            </a:r>
          </a:p>
        </p:txBody>
      </p:sp>
      <p:sp>
        <p:nvSpPr>
          <p:cNvPr id="3" name="Content Placeholder 2">
            <a:extLst>
              <a:ext uri="{FF2B5EF4-FFF2-40B4-BE49-F238E27FC236}">
                <a16:creationId xmlns:a16="http://schemas.microsoft.com/office/drawing/2014/main" id="{99707F27-C07A-410A-A4AA-4BA7F687533C}"/>
              </a:ext>
            </a:extLst>
          </p:cNvPr>
          <p:cNvSpPr>
            <a:spLocks noGrp="1"/>
          </p:cNvSpPr>
          <p:nvPr>
            <p:ph idx="1"/>
          </p:nvPr>
        </p:nvSpPr>
        <p:spPr/>
        <p:txBody>
          <a:bodyPr/>
          <a:lstStyle/>
          <a:p>
            <a:pPr marL="0" indent="0">
              <a:buNone/>
            </a:pPr>
            <a:r>
              <a:rPr lang="en-US" sz="700" dirty="0">
                <a:latin typeface="Courier New" panose="02070309020205020404" pitchFamily="49" charset="0"/>
                <a:cs typeface="Courier New" panose="02070309020205020404" pitchFamily="49" charset="0"/>
              </a:rPr>
              <a:t># NOTE: It’s common to import external libraries. Imports always go at top of the file, but this program is basic - we don’t have any</a:t>
            </a:r>
          </a:p>
          <a:p>
            <a:pPr marL="0" indent="0">
              <a:buNone/>
            </a:pPr>
            <a:r>
              <a:rPr lang="en-US" sz="700" dirty="0">
                <a:latin typeface="Courier New" panose="02070309020205020404" pitchFamily="49" charset="0"/>
                <a:cs typeface="Courier New" panose="02070309020205020404" pitchFamily="49" charset="0"/>
              </a:rPr>
              <a:t># Functions are the core of what we do in Python, let’s define two…</a:t>
            </a:r>
          </a:p>
          <a:p>
            <a:pPr marL="0" indent="0">
              <a:buNone/>
            </a:pPr>
            <a:r>
              <a:rPr lang="en-US" sz="700" dirty="0">
                <a:latin typeface="Courier New" panose="02070309020205020404" pitchFamily="49" charset="0"/>
                <a:cs typeface="Courier New" panose="02070309020205020404" pitchFamily="49" charset="0"/>
              </a:rPr>
              <a:t>def add(num1, num2):</a:t>
            </a:r>
          </a:p>
          <a:p>
            <a:pPr marL="0" indent="0">
              <a:buNone/>
            </a:pPr>
            <a:r>
              <a:rPr lang="en-US" sz="700" dirty="0">
                <a:latin typeface="Courier New" panose="02070309020205020404" pitchFamily="49" charset="0"/>
                <a:cs typeface="Courier New" panose="02070309020205020404" pitchFamily="49" charset="0"/>
              </a:rPr>
              <a:t>	return num1 + num2</a:t>
            </a:r>
          </a:p>
          <a:p>
            <a:pPr marL="0" indent="0">
              <a:buNone/>
            </a:pPr>
            <a:r>
              <a:rPr lang="en-US" sz="700" dirty="0">
                <a:latin typeface="Courier New" panose="02070309020205020404" pitchFamily="49" charset="0"/>
                <a:cs typeface="Courier New" panose="02070309020205020404" pitchFamily="49" charset="0"/>
              </a:rPr>
              <a:t>def subtract(num1, num2):</a:t>
            </a:r>
          </a:p>
          <a:p>
            <a:pPr marL="0" indent="0">
              <a:buNone/>
            </a:pPr>
            <a:r>
              <a:rPr lang="en-US" sz="700" dirty="0">
                <a:latin typeface="Courier New" panose="02070309020205020404" pitchFamily="49" charset="0"/>
                <a:cs typeface="Courier New" panose="02070309020205020404" pitchFamily="49" charset="0"/>
              </a:rPr>
              <a:t>	return num1 - num2</a:t>
            </a:r>
          </a:p>
          <a:p>
            <a:pPr marL="0" indent="0">
              <a:buNone/>
            </a:pPr>
            <a:r>
              <a:rPr lang="en-US" sz="700" dirty="0">
                <a:latin typeface="Courier New" panose="02070309020205020404" pitchFamily="49" charset="0"/>
                <a:cs typeface="Courier New" panose="02070309020205020404" pitchFamily="49" charset="0"/>
              </a:rPr>
              <a:t># Send some txt to </a:t>
            </a:r>
            <a:r>
              <a:rPr lang="en-US" sz="700" dirty="0" err="1">
                <a:latin typeface="Courier New" panose="02070309020205020404" pitchFamily="49" charset="0"/>
                <a:cs typeface="Courier New" panose="02070309020205020404" pitchFamily="49" charset="0"/>
              </a:rPr>
              <a:t>stdout</a:t>
            </a:r>
            <a:r>
              <a:rPr lang="en-US" sz="700" dirty="0">
                <a:latin typeface="Courier New" panose="02070309020205020404" pitchFamily="49" charset="0"/>
                <a:cs typeface="Courier New" panose="02070309020205020404" pitchFamily="49" charset="0"/>
              </a:rPr>
              <a:t> to instruct the user what to do</a:t>
            </a:r>
          </a:p>
          <a:p>
            <a:pPr marL="0" indent="0">
              <a:buNone/>
            </a:pPr>
            <a:r>
              <a:rPr lang="en-US" sz="700" dirty="0">
                <a:latin typeface="Courier New" panose="02070309020205020404" pitchFamily="49" charset="0"/>
                <a:cs typeface="Courier New" panose="02070309020205020404" pitchFamily="49" charset="0"/>
              </a:rPr>
              <a:t>print("Please select operation -\n" \</a:t>
            </a:r>
          </a:p>
          <a:p>
            <a:pPr marL="0" indent="0">
              <a:buNone/>
            </a:pPr>
            <a:r>
              <a:rPr lang="en-US" sz="700" dirty="0">
                <a:latin typeface="Courier New" panose="02070309020205020404" pitchFamily="49" charset="0"/>
                <a:cs typeface="Courier New" panose="02070309020205020404" pitchFamily="49" charset="0"/>
              </a:rPr>
              <a:t>		"1. Add\n" \</a:t>
            </a:r>
          </a:p>
          <a:p>
            <a:pPr marL="0" indent="0">
              <a:buNone/>
            </a:pPr>
            <a:r>
              <a:rPr lang="en-US" sz="700" dirty="0">
                <a:latin typeface="Courier New" panose="02070309020205020404" pitchFamily="49" charset="0"/>
                <a:cs typeface="Courier New" panose="02070309020205020404" pitchFamily="49" charset="0"/>
              </a:rPr>
              <a:t>		"2. Subtract\n")</a:t>
            </a:r>
          </a:p>
          <a:p>
            <a:pPr marL="0" indent="0">
              <a:buNone/>
            </a:pPr>
            <a:endParaRPr lang="en-US" sz="700" dirty="0">
              <a:latin typeface="Courier New" panose="02070309020205020404" pitchFamily="49" charset="0"/>
              <a:cs typeface="Courier New" panose="02070309020205020404" pitchFamily="49" charset="0"/>
            </a:endParaRPr>
          </a:p>
          <a:p>
            <a:pPr marL="0" indent="0">
              <a:buNone/>
            </a:pPr>
            <a:r>
              <a:rPr lang="en-US" sz="700" dirty="0">
                <a:latin typeface="Courier New" panose="02070309020205020404" pitchFamily="49" charset="0"/>
                <a:cs typeface="Courier New" panose="02070309020205020404" pitchFamily="49" charset="0"/>
              </a:rPr>
              <a:t># Accept input from the user</a:t>
            </a:r>
          </a:p>
          <a:p>
            <a:pPr marL="0" indent="0">
              <a:buNone/>
            </a:pPr>
            <a:r>
              <a:rPr lang="en-US" sz="700" dirty="0">
                <a:latin typeface="Courier New" panose="02070309020205020404" pitchFamily="49" charset="0"/>
                <a:cs typeface="Courier New" panose="02070309020205020404" pitchFamily="49" charset="0"/>
              </a:rPr>
              <a:t>select = int(input("Select operations form 1, 2:"))</a:t>
            </a:r>
          </a:p>
          <a:p>
            <a:pPr marL="0" indent="0">
              <a:buNone/>
            </a:pPr>
            <a:endParaRPr lang="en-US" sz="700" dirty="0">
              <a:latin typeface="Courier New" panose="02070309020205020404" pitchFamily="49" charset="0"/>
              <a:cs typeface="Courier New" panose="02070309020205020404" pitchFamily="49" charset="0"/>
            </a:endParaRPr>
          </a:p>
          <a:p>
            <a:pPr marL="0" indent="0">
              <a:buNone/>
            </a:pPr>
            <a:r>
              <a:rPr lang="en-US" sz="700" dirty="0">
                <a:latin typeface="Courier New" panose="02070309020205020404" pitchFamily="49" charset="0"/>
                <a:cs typeface="Courier New" panose="02070309020205020404" pitchFamily="49" charset="0"/>
              </a:rPr>
              <a:t># Do sanitization of input data (convert to integer)</a:t>
            </a:r>
          </a:p>
          <a:p>
            <a:pPr marL="0" indent="0">
              <a:buNone/>
            </a:pPr>
            <a:r>
              <a:rPr lang="en-US" sz="700" dirty="0">
                <a:latin typeface="Courier New" panose="02070309020205020404" pitchFamily="49" charset="0"/>
                <a:cs typeface="Courier New" panose="02070309020205020404" pitchFamily="49" charset="0"/>
              </a:rPr>
              <a:t>number_1 = int(input("Enter first number: "))</a:t>
            </a:r>
          </a:p>
          <a:p>
            <a:pPr marL="0" indent="0">
              <a:buNone/>
            </a:pPr>
            <a:r>
              <a:rPr lang="en-US" sz="700" dirty="0">
                <a:latin typeface="Courier New" panose="02070309020205020404" pitchFamily="49" charset="0"/>
                <a:cs typeface="Courier New" panose="02070309020205020404" pitchFamily="49" charset="0"/>
              </a:rPr>
              <a:t>number_2 = int(input("Enter second number: "))</a:t>
            </a:r>
          </a:p>
          <a:p>
            <a:pPr marL="0" indent="0">
              <a:buNone/>
            </a:pPr>
            <a:endParaRPr lang="en-US" sz="700" dirty="0">
              <a:latin typeface="Courier New" panose="02070309020205020404" pitchFamily="49" charset="0"/>
              <a:cs typeface="Courier New" panose="02070309020205020404" pitchFamily="49" charset="0"/>
            </a:endParaRPr>
          </a:p>
          <a:p>
            <a:pPr marL="0" indent="0">
              <a:buNone/>
            </a:pPr>
            <a:r>
              <a:rPr lang="en-US" sz="700" dirty="0">
                <a:latin typeface="Courier New" panose="02070309020205020404" pitchFamily="49" charset="0"/>
                <a:cs typeface="Courier New" panose="02070309020205020404" pitchFamily="49" charset="0"/>
              </a:rPr>
              <a:t># perform some basic logic to add, subtract or return error</a:t>
            </a:r>
          </a:p>
          <a:p>
            <a:pPr marL="0" indent="0">
              <a:buNone/>
            </a:pPr>
            <a:r>
              <a:rPr lang="en-US" sz="700" dirty="0">
                <a:latin typeface="Courier New" panose="02070309020205020404" pitchFamily="49" charset="0"/>
                <a:cs typeface="Courier New" panose="02070309020205020404" pitchFamily="49" charset="0"/>
              </a:rPr>
              <a:t>if select == 1:</a:t>
            </a:r>
          </a:p>
          <a:p>
            <a:pPr marL="0" indent="0">
              <a:buNone/>
            </a:pPr>
            <a:r>
              <a:rPr lang="en-US" sz="700" dirty="0">
                <a:latin typeface="Courier New" panose="02070309020205020404" pitchFamily="49" charset="0"/>
                <a:cs typeface="Courier New" panose="02070309020205020404" pitchFamily="49" charset="0"/>
              </a:rPr>
              <a:t>    print(number_1, "+", number_2, "=",</a:t>
            </a:r>
          </a:p>
          <a:p>
            <a:pPr marL="0" indent="0">
              <a:buNone/>
            </a:pPr>
            <a:r>
              <a:rPr lang="en-US" sz="700" dirty="0">
                <a:latin typeface="Courier New" panose="02070309020205020404" pitchFamily="49" charset="0"/>
                <a:cs typeface="Courier New" panose="02070309020205020404" pitchFamily="49" charset="0"/>
              </a:rPr>
              <a:t>	            add(number_1, number_2))</a:t>
            </a:r>
          </a:p>
          <a:p>
            <a:pPr marL="0" indent="0">
              <a:buNone/>
            </a:pPr>
            <a:r>
              <a:rPr lang="en-US" sz="700" dirty="0" err="1">
                <a:latin typeface="Courier New" panose="02070309020205020404" pitchFamily="49" charset="0"/>
                <a:cs typeface="Courier New" panose="02070309020205020404" pitchFamily="49" charset="0"/>
              </a:rPr>
              <a:t>elif</a:t>
            </a:r>
            <a:r>
              <a:rPr lang="en-US" sz="700" dirty="0">
                <a:latin typeface="Courier New" panose="02070309020205020404" pitchFamily="49" charset="0"/>
                <a:cs typeface="Courier New" panose="02070309020205020404" pitchFamily="49" charset="0"/>
              </a:rPr>
              <a:t> select == 2:</a:t>
            </a:r>
          </a:p>
          <a:p>
            <a:pPr marL="0" indent="0">
              <a:buNone/>
            </a:pPr>
            <a:r>
              <a:rPr lang="en-US" sz="700" dirty="0">
                <a:latin typeface="Courier New" panose="02070309020205020404" pitchFamily="49" charset="0"/>
                <a:cs typeface="Courier New" panose="02070309020205020404" pitchFamily="49" charset="0"/>
              </a:rPr>
              <a:t>    print(number_1, "-", number_2, "=",</a:t>
            </a:r>
          </a:p>
          <a:p>
            <a:pPr marL="0" indent="0">
              <a:buNone/>
            </a:pPr>
            <a:r>
              <a:rPr lang="en-US" sz="700" dirty="0">
                <a:latin typeface="Courier New" panose="02070309020205020404" pitchFamily="49" charset="0"/>
                <a:cs typeface="Courier New" panose="02070309020205020404" pitchFamily="49" charset="0"/>
              </a:rPr>
              <a:t>                    subtract(number_1, number_2))</a:t>
            </a:r>
          </a:p>
          <a:p>
            <a:pPr marL="0" indent="0">
              <a:buNone/>
            </a:pPr>
            <a:r>
              <a:rPr lang="en-US" sz="700" dirty="0">
                <a:latin typeface="Courier New" panose="02070309020205020404" pitchFamily="49" charset="0"/>
                <a:cs typeface="Courier New" panose="02070309020205020404" pitchFamily="49" charset="0"/>
              </a:rPr>
              <a:t>else:</a:t>
            </a:r>
          </a:p>
          <a:p>
            <a:pPr marL="0" indent="0">
              <a:buNone/>
            </a:pPr>
            <a:r>
              <a:rPr lang="en-US" sz="700" dirty="0">
                <a:latin typeface="Courier New" panose="02070309020205020404" pitchFamily="49" charset="0"/>
                <a:cs typeface="Courier New" panose="02070309020205020404" pitchFamily="49" charset="0"/>
              </a:rPr>
              <a:t>    print("Invalid input")</a:t>
            </a:r>
          </a:p>
          <a:p>
            <a:pPr marL="0" indent="0">
              <a:buNone/>
            </a:pPr>
            <a:endParaRPr lang="en-US" sz="700" dirty="0">
              <a:latin typeface="Courier New" panose="02070309020205020404" pitchFamily="49" charset="0"/>
              <a:cs typeface="Courier New" panose="02070309020205020404" pitchFamily="49" charset="0"/>
            </a:endParaRPr>
          </a:p>
        </p:txBody>
      </p:sp>
      <p:sp>
        <p:nvSpPr>
          <p:cNvPr id="4" name="TextBox 3">
            <a:extLst>
              <a:ext uri="{FF2B5EF4-FFF2-40B4-BE49-F238E27FC236}">
                <a16:creationId xmlns:a16="http://schemas.microsoft.com/office/drawing/2014/main" id="{E33EFAA0-E61C-4208-ADC2-9634893C99B4}"/>
              </a:ext>
            </a:extLst>
          </p:cNvPr>
          <p:cNvSpPr txBox="1"/>
          <p:nvPr/>
        </p:nvSpPr>
        <p:spPr>
          <a:xfrm>
            <a:off x="2590800" y="4610100"/>
            <a:ext cx="3662798" cy="369332"/>
          </a:xfrm>
          <a:prstGeom prst="rect">
            <a:avLst/>
          </a:prstGeom>
          <a:noFill/>
        </p:spPr>
        <p:txBody>
          <a:bodyPr wrap="none" rtlCol="0">
            <a:spAutoFit/>
          </a:bodyPr>
          <a:lstStyle/>
          <a:p>
            <a:r>
              <a:rPr lang="en-US" dirty="0"/>
              <a:t>Recommended: </a:t>
            </a:r>
            <a:r>
              <a:rPr lang="en-US" dirty="0">
                <a:hlinkClick r:id="rId2"/>
              </a:rPr>
              <a:t>Python Cheat Sheets</a:t>
            </a:r>
            <a:endParaRPr lang="en-US" dirty="0"/>
          </a:p>
        </p:txBody>
      </p:sp>
    </p:spTree>
    <p:extLst>
      <p:ext uri="{BB962C8B-B14F-4D97-AF65-F5344CB8AC3E}">
        <p14:creationId xmlns:p14="http://schemas.microsoft.com/office/powerpoint/2010/main" val="27418862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63246C-2A57-496E-9E2F-8DD5608B8F27}"/>
              </a:ext>
            </a:extLst>
          </p:cNvPr>
          <p:cNvSpPr>
            <a:spLocks noGrp="1"/>
          </p:cNvSpPr>
          <p:nvPr>
            <p:ph type="title"/>
          </p:nvPr>
        </p:nvSpPr>
        <p:spPr/>
        <p:txBody>
          <a:bodyPr/>
          <a:lstStyle/>
          <a:p>
            <a:r>
              <a:rPr lang="en-US" dirty="0"/>
              <a:t>Boto3 Library</a:t>
            </a:r>
          </a:p>
        </p:txBody>
      </p:sp>
      <p:sp>
        <p:nvSpPr>
          <p:cNvPr id="3" name="Content Placeholder 2">
            <a:extLst>
              <a:ext uri="{FF2B5EF4-FFF2-40B4-BE49-F238E27FC236}">
                <a16:creationId xmlns:a16="http://schemas.microsoft.com/office/drawing/2014/main" id="{32FF4640-C4A6-4691-B160-20F03138D790}"/>
              </a:ext>
            </a:extLst>
          </p:cNvPr>
          <p:cNvSpPr>
            <a:spLocks noGrp="1"/>
          </p:cNvSpPr>
          <p:nvPr>
            <p:ph idx="1"/>
          </p:nvPr>
        </p:nvSpPr>
        <p:spPr/>
        <p:txBody>
          <a:bodyPr/>
          <a:lstStyle/>
          <a:p>
            <a:r>
              <a:rPr lang="en-US" dirty="0"/>
              <a:t>Basically, the </a:t>
            </a:r>
            <a:r>
              <a:rPr lang="en-US" dirty="0">
                <a:hlinkClick r:id="rId2"/>
              </a:rPr>
              <a:t>AWS SDK for Python</a:t>
            </a:r>
            <a:endParaRPr lang="en-US" dirty="0"/>
          </a:p>
          <a:p>
            <a:r>
              <a:rPr lang="en-US" dirty="0"/>
              <a:t>Allows for CRUD, operating and maintaining of AWS services</a:t>
            </a:r>
          </a:p>
          <a:p>
            <a:r>
              <a:rPr lang="en-US" dirty="0"/>
              <a:t>Provides ‘waiters’ which poll for resource status changes</a:t>
            </a:r>
          </a:p>
          <a:p>
            <a:r>
              <a:rPr lang="en-US" dirty="0"/>
              <a:t>Aggressively maintained by AWS</a:t>
            </a:r>
          </a:p>
          <a:p>
            <a:r>
              <a:rPr lang="en-US" dirty="0"/>
              <a:t>Excellent documentation</a:t>
            </a:r>
          </a:p>
          <a:p>
            <a:r>
              <a:rPr lang="en-US" dirty="0"/>
              <a:t>Two options for usage:</a:t>
            </a:r>
          </a:p>
          <a:p>
            <a:pPr lvl="1"/>
            <a:r>
              <a:rPr lang="en-US" dirty="0"/>
              <a:t>Client API (low level 1:1 mapping of </a:t>
            </a:r>
            <a:r>
              <a:rPr lang="en-US" dirty="0" err="1"/>
              <a:t>method:underlying</a:t>
            </a:r>
            <a:r>
              <a:rPr lang="en-US" dirty="0"/>
              <a:t> API, when control is needed)</a:t>
            </a:r>
          </a:p>
          <a:p>
            <a:pPr lvl="1"/>
            <a:r>
              <a:rPr lang="en-US" dirty="0"/>
              <a:t>Resource API (high level, provides more developer productivity)</a:t>
            </a:r>
          </a:p>
        </p:txBody>
      </p:sp>
    </p:spTree>
    <p:extLst>
      <p:ext uri="{BB962C8B-B14F-4D97-AF65-F5344CB8AC3E}">
        <p14:creationId xmlns:p14="http://schemas.microsoft.com/office/powerpoint/2010/main" val="1827076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mph" presetSubtype="0" nodeType="clickEffect">
                                  <p:stCondLst>
                                    <p:cond delay="0"/>
                                  </p:stCondLst>
                                  <p:iterate type="lt">
                                    <p:tmAbs val="25"/>
                                  </p:iterate>
                                  <p:childTnLst>
                                    <p:set>
                                      <p:cBhvr override="childStyle">
                                        <p:cTn id="6" dur="indefinite"/>
                                        <p:tgtEl>
                                          <p:spTgt spid="3">
                                            <p:txEl>
                                              <p:pRg st="7" end="7"/>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ctrTitle"/>
          </p:nvPr>
        </p:nvSpPr>
        <p:spPr>
          <a:xfrm>
            <a:off x="1907931" y="2249922"/>
            <a:ext cx="5503985" cy="1003732"/>
          </a:xfrm>
        </p:spPr>
        <p:txBody>
          <a:bodyPr/>
          <a:lstStyle/>
          <a:p>
            <a:r>
              <a:rPr lang="en-US" dirty="0">
                <a:latin typeface="Calibri" panose="020F0502020204030204" pitchFamily="34" charset="0"/>
                <a:cs typeface="Calibri" panose="020F0502020204030204" pitchFamily="34" charset="0"/>
              </a:rPr>
              <a:t>Today’s class slides &amp; code are available at:</a:t>
            </a:r>
            <a:br>
              <a:rPr lang="en-US">
                <a:latin typeface="Calibri" panose="020F0502020204030204" pitchFamily="34" charset="0"/>
                <a:cs typeface="Calibri" panose="020F0502020204030204" pitchFamily="34" charset="0"/>
              </a:rPr>
            </a:br>
            <a:r>
              <a:rPr lang="en-US" sz="1800" b="0">
                <a:latin typeface="Calibri" panose="020F0502020204030204" pitchFamily="34" charset="0"/>
                <a:cs typeface="Calibri" panose="020F0502020204030204" pitchFamily="34" charset="0"/>
                <a:hlinkClick r:id="rId2"/>
              </a:rPr>
              <a:t>https</a:t>
            </a:r>
            <a:r>
              <a:rPr lang="en-US" sz="1800" b="0" dirty="0">
                <a:latin typeface="Calibri" panose="020F0502020204030204" pitchFamily="34" charset="0"/>
                <a:cs typeface="Calibri" panose="020F0502020204030204" pitchFamily="34" charset="0"/>
                <a:hlinkClick r:id="rId2"/>
              </a:rPr>
              <a:t>://github.com/rich-morrow/autom8d-foundations</a:t>
            </a:r>
            <a:br>
              <a:rPr lang="en-US" sz="1800" b="0" dirty="0">
                <a:latin typeface="Calibri" panose="020F0502020204030204" pitchFamily="34" charset="0"/>
                <a:cs typeface="Calibri" panose="020F0502020204030204" pitchFamily="34" charset="0"/>
              </a:rPr>
            </a:br>
            <a:r>
              <a:rPr lang="en-US" sz="1800" b="0" dirty="0">
                <a:latin typeface="Calibri" panose="020F0502020204030204" pitchFamily="34" charset="0"/>
                <a:cs typeface="Calibri" panose="020F0502020204030204" pitchFamily="34" charset="0"/>
              </a:rPr>
              <a:t> </a:t>
            </a:r>
            <a:br>
              <a:rPr lang="en-US" dirty="0">
                <a:latin typeface="Calibri" panose="020F0502020204030204" pitchFamily="34" charset="0"/>
                <a:cs typeface="Calibri" panose="020F0502020204030204" pitchFamily="34" charset="0"/>
              </a:rPr>
            </a:br>
            <a:endParaRPr 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137321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12101F-D7FC-4E3E-A201-7DFC872D9794}"/>
              </a:ext>
            </a:extLst>
          </p:cNvPr>
          <p:cNvSpPr>
            <a:spLocks noGrp="1"/>
          </p:cNvSpPr>
          <p:nvPr>
            <p:ph type="title"/>
          </p:nvPr>
        </p:nvSpPr>
        <p:spPr/>
        <p:txBody>
          <a:bodyPr/>
          <a:lstStyle/>
          <a:p>
            <a:r>
              <a:rPr lang="en-US" dirty="0"/>
              <a:t>Boto3 examples</a:t>
            </a:r>
          </a:p>
        </p:txBody>
      </p:sp>
      <p:sp>
        <p:nvSpPr>
          <p:cNvPr id="3" name="Content Placeholder 2">
            <a:extLst>
              <a:ext uri="{FF2B5EF4-FFF2-40B4-BE49-F238E27FC236}">
                <a16:creationId xmlns:a16="http://schemas.microsoft.com/office/drawing/2014/main" id="{064E3089-2C6F-4A77-B23F-B7A78FF7D508}"/>
              </a:ext>
            </a:extLst>
          </p:cNvPr>
          <p:cNvSpPr>
            <a:spLocks noGrp="1"/>
          </p:cNvSpPr>
          <p:nvPr>
            <p:ph idx="1"/>
          </p:nvPr>
        </p:nvSpPr>
        <p:spPr/>
        <p:txBody>
          <a:bodyPr/>
          <a:lstStyle/>
          <a:p>
            <a:pPr marL="0" indent="0">
              <a:buNone/>
            </a:pPr>
            <a:r>
              <a:rPr lang="en-US" sz="1000" dirty="0">
                <a:latin typeface="Courier New" panose="02070309020205020404" pitchFamily="49" charset="0"/>
                <a:cs typeface="Courier New" panose="02070309020205020404" pitchFamily="49" charset="0"/>
              </a:rPr>
              <a:t>#upload file to S3 (resource API automatically determines when to do multi-part!)</a:t>
            </a:r>
          </a:p>
          <a:p>
            <a:pPr marL="0" indent="0">
              <a:buNone/>
            </a:pPr>
            <a:r>
              <a:rPr lang="en-US" sz="1000" dirty="0">
                <a:latin typeface="Courier New" panose="02070309020205020404" pitchFamily="49" charset="0"/>
                <a:cs typeface="Courier New" panose="02070309020205020404" pitchFamily="49" charset="0"/>
              </a:rPr>
              <a:t>import boto3</a:t>
            </a:r>
          </a:p>
          <a:p>
            <a:pPr marL="0" indent="0">
              <a:buNone/>
            </a:pPr>
            <a:r>
              <a:rPr lang="en-US" sz="1000" dirty="0">
                <a:latin typeface="Courier New" panose="02070309020205020404" pitchFamily="49" charset="0"/>
                <a:cs typeface="Courier New" panose="02070309020205020404" pitchFamily="49" charset="0"/>
              </a:rPr>
              <a:t>s3 = boto3.resource('s3')</a:t>
            </a:r>
          </a:p>
          <a:p>
            <a:pPr marL="0" indent="0">
              <a:buNone/>
            </a:pPr>
            <a:r>
              <a:rPr lang="en-US" sz="1000" dirty="0">
                <a:latin typeface="Courier New" panose="02070309020205020404" pitchFamily="49" charset="0"/>
                <a:cs typeface="Courier New" panose="02070309020205020404" pitchFamily="49" charset="0"/>
              </a:rPr>
              <a:t>s3.meta.client.upload_file('source_file_name.html', 'my.bucket.com', 'aws_file_name.html', </a:t>
            </a:r>
            <a:r>
              <a:rPr lang="en-US" sz="1000" dirty="0" err="1">
                <a:latin typeface="Courier New" panose="02070309020205020404" pitchFamily="49" charset="0"/>
                <a:cs typeface="Courier New" panose="02070309020205020404" pitchFamily="49" charset="0"/>
              </a:rPr>
              <a:t>ExtraArgs</a:t>
            </a:r>
            <a:r>
              <a:rPr lang="en-US" sz="1000" dirty="0">
                <a:latin typeface="Courier New" panose="02070309020205020404" pitchFamily="49" charset="0"/>
                <a:cs typeface="Courier New" panose="02070309020205020404" pitchFamily="49" charset="0"/>
              </a:rPr>
              <a:t>={'</a:t>
            </a:r>
            <a:r>
              <a:rPr lang="en-US" sz="1000" dirty="0" err="1">
                <a:latin typeface="Courier New" panose="02070309020205020404" pitchFamily="49" charset="0"/>
                <a:cs typeface="Courier New" panose="02070309020205020404" pitchFamily="49" charset="0"/>
              </a:rPr>
              <a:t>ContentType</a:t>
            </a:r>
            <a:r>
              <a:rPr lang="en-US" sz="1000" dirty="0">
                <a:latin typeface="Courier New" panose="02070309020205020404" pitchFamily="49" charset="0"/>
                <a:cs typeface="Courier New" panose="02070309020205020404" pitchFamily="49" charset="0"/>
              </a:rPr>
              <a:t>': "application/</a:t>
            </a:r>
            <a:r>
              <a:rPr lang="en-US" sz="1000" dirty="0" err="1">
                <a:latin typeface="Courier New" panose="02070309020205020404" pitchFamily="49" charset="0"/>
                <a:cs typeface="Courier New" panose="02070309020205020404" pitchFamily="49" charset="0"/>
              </a:rPr>
              <a:t>json</a:t>
            </a:r>
            <a:r>
              <a:rPr lang="en-US" sz="1000" dirty="0">
                <a:latin typeface="Courier New" panose="02070309020205020404" pitchFamily="49" charset="0"/>
                <a:cs typeface="Courier New" panose="02070309020205020404" pitchFamily="49" charset="0"/>
              </a:rPr>
              <a:t>", 'ACL': "public-read"} )</a:t>
            </a:r>
          </a:p>
          <a:p>
            <a:pPr marL="0" indent="0">
              <a:buNone/>
            </a:pPr>
            <a:endParaRPr lang="en-US" sz="1000" dirty="0">
              <a:latin typeface="Courier New" panose="02070309020205020404" pitchFamily="49" charset="0"/>
              <a:cs typeface="Courier New" panose="02070309020205020404" pitchFamily="49" charset="0"/>
            </a:endParaRPr>
          </a:p>
          <a:p>
            <a:pPr marL="0" indent="0">
              <a:buNone/>
            </a:pPr>
            <a:r>
              <a:rPr lang="en-US" sz="1000" dirty="0">
                <a:latin typeface="Courier New" panose="02070309020205020404" pitchFamily="49" charset="0"/>
                <a:cs typeface="Courier New" panose="02070309020205020404" pitchFamily="49" charset="0"/>
              </a:rPr>
              <a:t>#step through all EC2s, restart any stopped (resource API allows iteration over collections!)</a:t>
            </a:r>
          </a:p>
          <a:p>
            <a:pPr marL="0" indent="0">
              <a:buNone/>
            </a:pPr>
            <a:r>
              <a:rPr lang="en-US" sz="1000" dirty="0">
                <a:latin typeface="Courier New" panose="02070309020205020404" pitchFamily="49" charset="0"/>
                <a:cs typeface="Courier New" panose="02070309020205020404" pitchFamily="49" charset="0"/>
              </a:rPr>
              <a:t>for i in ec2.instances.all():</a:t>
            </a:r>
          </a:p>
          <a:p>
            <a:pPr marL="0" indent="0">
              <a:buNone/>
            </a:pPr>
            <a:r>
              <a:rPr lang="en-US" sz="1000" dirty="0">
                <a:latin typeface="Courier New" panose="02070309020205020404" pitchFamily="49" charset="0"/>
                <a:cs typeface="Courier New" panose="02070309020205020404" pitchFamily="49" charset="0"/>
              </a:rPr>
              <a:t>    if </a:t>
            </a:r>
            <a:r>
              <a:rPr lang="en-US" sz="1000" dirty="0" err="1">
                <a:latin typeface="Courier New" panose="02070309020205020404" pitchFamily="49" charset="0"/>
                <a:cs typeface="Courier New" panose="02070309020205020404" pitchFamily="49" charset="0"/>
              </a:rPr>
              <a:t>i.state</a:t>
            </a:r>
            <a:r>
              <a:rPr lang="en-US" sz="1000" dirty="0">
                <a:latin typeface="Courier New" panose="02070309020205020404" pitchFamily="49" charset="0"/>
                <a:cs typeface="Courier New" panose="02070309020205020404" pitchFamily="49" charset="0"/>
              </a:rPr>
              <a:t>['Name'] == 'stopped’:</a:t>
            </a:r>
          </a:p>
          <a:p>
            <a:pPr marL="0" indent="0">
              <a:buNone/>
            </a:pPr>
            <a:r>
              <a:rPr lang="en-US" sz="1000" dirty="0">
                <a:latin typeface="Courier New" panose="02070309020205020404" pitchFamily="49" charset="0"/>
                <a:cs typeface="Courier New" panose="02070309020205020404" pitchFamily="49" charset="0"/>
              </a:rPr>
              <a:t>        </a:t>
            </a:r>
            <a:r>
              <a:rPr lang="en-US" sz="1000" dirty="0" err="1">
                <a:latin typeface="Courier New" panose="02070309020205020404" pitchFamily="49" charset="0"/>
                <a:cs typeface="Courier New" panose="02070309020205020404" pitchFamily="49" charset="0"/>
              </a:rPr>
              <a:t>i.start</a:t>
            </a:r>
            <a:r>
              <a:rPr lang="en-US" sz="1000" dirty="0">
                <a:latin typeface="Courier New" panose="02070309020205020404" pitchFamily="49" charset="0"/>
                <a:cs typeface="Courier New" panose="02070309020205020404" pitchFamily="49" charset="0"/>
              </a:rPr>
              <a:t>()</a:t>
            </a:r>
          </a:p>
          <a:p>
            <a:pPr marL="0" indent="0">
              <a:buNone/>
            </a:pPr>
            <a:endParaRPr lang="en-US" sz="1000" dirty="0">
              <a:latin typeface="Courier New" panose="02070309020205020404" pitchFamily="49" charset="0"/>
              <a:cs typeface="Courier New" panose="02070309020205020404" pitchFamily="49" charset="0"/>
            </a:endParaRPr>
          </a:p>
          <a:p>
            <a:pPr marL="0" indent="0">
              <a:buNone/>
            </a:pPr>
            <a:r>
              <a:rPr lang="en-US" sz="1000" dirty="0">
                <a:latin typeface="Courier New" panose="02070309020205020404" pitchFamily="49" charset="0"/>
                <a:cs typeface="Courier New" panose="02070309020205020404" pitchFamily="49" charset="0"/>
              </a:rPr>
              <a:t>#filter </a:t>
            </a:r>
            <a:r>
              <a:rPr lang="en-US" sz="1000" dirty="0" err="1">
                <a:latin typeface="Courier New" panose="02070309020205020404" pitchFamily="49" charset="0"/>
                <a:cs typeface="Courier New" panose="02070309020205020404" pitchFamily="49" charset="0"/>
              </a:rPr>
              <a:t>cloudwatch</a:t>
            </a:r>
            <a:r>
              <a:rPr lang="en-US" sz="1000" dirty="0">
                <a:latin typeface="Courier New" panose="02070309020205020404" pitchFamily="49" charset="0"/>
                <a:cs typeface="Courier New" panose="02070309020205020404" pitchFamily="49" charset="0"/>
              </a:rPr>
              <a:t> event rule, listing Alarms (client API allows override of Region)</a:t>
            </a:r>
          </a:p>
          <a:p>
            <a:pPr marL="0" indent="0">
              <a:buNone/>
            </a:pPr>
            <a:r>
              <a:rPr lang="en-US" sz="1000" dirty="0">
                <a:latin typeface="Courier New" panose="02070309020205020404" pitchFamily="49" charset="0"/>
                <a:cs typeface="Courier New" panose="02070309020205020404" pitchFamily="49" charset="0"/>
              </a:rPr>
              <a:t>import boto3</a:t>
            </a:r>
          </a:p>
          <a:p>
            <a:pPr marL="0" indent="0">
              <a:buNone/>
            </a:pPr>
            <a:r>
              <a:rPr lang="en-US" sz="1000" dirty="0">
                <a:latin typeface="Courier New" panose="02070309020205020404" pitchFamily="49" charset="0"/>
                <a:cs typeface="Courier New" panose="02070309020205020404" pitchFamily="49" charset="0"/>
              </a:rPr>
              <a:t>AWS_REGION = "us-west-2“</a:t>
            </a:r>
          </a:p>
          <a:p>
            <a:pPr marL="0" indent="0">
              <a:buNone/>
            </a:pPr>
            <a:r>
              <a:rPr lang="en-US" sz="1000" dirty="0">
                <a:latin typeface="Courier New" panose="02070309020205020404" pitchFamily="49" charset="0"/>
                <a:cs typeface="Courier New" panose="02070309020205020404" pitchFamily="49" charset="0"/>
              </a:rPr>
              <a:t>client = boto3.client('events', </a:t>
            </a:r>
            <a:r>
              <a:rPr lang="en-US" sz="1000" dirty="0" err="1">
                <a:latin typeface="Courier New" panose="02070309020205020404" pitchFamily="49" charset="0"/>
                <a:cs typeface="Courier New" panose="02070309020205020404" pitchFamily="49" charset="0"/>
              </a:rPr>
              <a:t>region_name</a:t>
            </a:r>
            <a:r>
              <a:rPr lang="en-US" sz="1000" dirty="0">
                <a:latin typeface="Courier New" panose="02070309020205020404" pitchFamily="49" charset="0"/>
                <a:cs typeface="Courier New" panose="02070309020205020404" pitchFamily="49" charset="0"/>
              </a:rPr>
              <a:t>=AWS_REGION)</a:t>
            </a:r>
          </a:p>
          <a:p>
            <a:pPr marL="0" indent="0">
              <a:buNone/>
            </a:pPr>
            <a:r>
              <a:rPr lang="en-US" sz="1000" dirty="0">
                <a:latin typeface="Courier New" panose="02070309020205020404" pitchFamily="49" charset="0"/>
                <a:cs typeface="Courier New" panose="02070309020205020404" pitchFamily="49" charset="0"/>
              </a:rPr>
              <a:t>response = </a:t>
            </a:r>
            <a:r>
              <a:rPr lang="en-US" sz="1000" dirty="0" err="1">
                <a:latin typeface="Courier New" panose="02070309020205020404" pitchFamily="49" charset="0"/>
                <a:cs typeface="Courier New" panose="02070309020205020404" pitchFamily="49" charset="0"/>
              </a:rPr>
              <a:t>cloudwatch.list_rules</a:t>
            </a:r>
            <a:r>
              <a:rPr lang="en-US" sz="1000" dirty="0">
                <a:latin typeface="Courier New" panose="02070309020205020404" pitchFamily="49" charset="0"/>
                <a:cs typeface="Courier New" panose="02070309020205020404" pitchFamily="49" charset="0"/>
              </a:rPr>
              <a:t>(</a:t>
            </a:r>
          </a:p>
          <a:p>
            <a:pPr marL="0" indent="0">
              <a:buNone/>
            </a:pPr>
            <a:r>
              <a:rPr lang="en-US" sz="1000" dirty="0">
                <a:latin typeface="Courier New" panose="02070309020205020404" pitchFamily="49" charset="0"/>
                <a:cs typeface="Courier New" panose="02070309020205020404" pitchFamily="49" charset="0"/>
              </a:rPr>
              <a:t>    </a:t>
            </a:r>
            <a:r>
              <a:rPr lang="en-US" sz="1000" dirty="0" err="1">
                <a:latin typeface="Courier New" panose="02070309020205020404" pitchFamily="49" charset="0"/>
                <a:cs typeface="Courier New" panose="02070309020205020404" pitchFamily="49" charset="0"/>
              </a:rPr>
              <a:t>NamePrefix</a:t>
            </a:r>
            <a:r>
              <a:rPr lang="en-US" sz="1000" dirty="0">
                <a:latin typeface="Courier New" panose="02070309020205020404" pitchFamily="49" charset="0"/>
                <a:cs typeface="Courier New" panose="02070309020205020404" pitchFamily="49" charset="0"/>
              </a:rPr>
              <a:t>='Alarm’</a:t>
            </a:r>
          </a:p>
          <a:p>
            <a:pPr marL="0" indent="0">
              <a:buNone/>
            </a:pPr>
            <a:r>
              <a:rPr lang="en-US" sz="1000" dirty="0">
                <a:latin typeface="Courier New" panose="02070309020205020404" pitchFamily="49" charset="0"/>
                <a:cs typeface="Courier New" panose="02070309020205020404" pitchFamily="49" charset="0"/>
              </a:rPr>
              <a:t>)</a:t>
            </a:r>
          </a:p>
          <a:p>
            <a:pPr marL="0" indent="0">
              <a:buNone/>
            </a:pPr>
            <a:r>
              <a:rPr lang="en-US" sz="1000" dirty="0">
                <a:latin typeface="Courier New" panose="02070309020205020404" pitchFamily="49" charset="0"/>
                <a:cs typeface="Courier New" panose="02070309020205020404" pitchFamily="49" charset="0"/>
              </a:rPr>
              <a:t>print(response)</a:t>
            </a:r>
          </a:p>
        </p:txBody>
      </p:sp>
    </p:spTree>
    <p:extLst>
      <p:ext uri="{BB962C8B-B14F-4D97-AF65-F5344CB8AC3E}">
        <p14:creationId xmlns:p14="http://schemas.microsoft.com/office/powerpoint/2010/main" val="4491804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12101F-D7FC-4E3E-A201-7DFC872D9794}"/>
              </a:ext>
            </a:extLst>
          </p:cNvPr>
          <p:cNvSpPr>
            <a:spLocks noGrp="1"/>
          </p:cNvSpPr>
          <p:nvPr>
            <p:ph type="title"/>
          </p:nvPr>
        </p:nvSpPr>
        <p:spPr/>
        <p:txBody>
          <a:bodyPr/>
          <a:lstStyle/>
          <a:p>
            <a:r>
              <a:rPr lang="en-US" dirty="0"/>
              <a:t>More Boto3 examples</a:t>
            </a:r>
          </a:p>
        </p:txBody>
      </p:sp>
      <p:sp>
        <p:nvSpPr>
          <p:cNvPr id="3" name="Content Placeholder 2">
            <a:extLst>
              <a:ext uri="{FF2B5EF4-FFF2-40B4-BE49-F238E27FC236}">
                <a16:creationId xmlns:a16="http://schemas.microsoft.com/office/drawing/2014/main" id="{064E3089-2C6F-4A77-B23F-B7A78FF7D508}"/>
              </a:ext>
            </a:extLst>
          </p:cNvPr>
          <p:cNvSpPr>
            <a:spLocks noGrp="1"/>
          </p:cNvSpPr>
          <p:nvPr>
            <p:ph idx="1"/>
          </p:nvPr>
        </p:nvSpPr>
        <p:spPr/>
        <p:txBody>
          <a:bodyPr/>
          <a:lstStyle/>
          <a:p>
            <a:pPr marL="0" indent="0">
              <a:buNone/>
            </a:pPr>
            <a:r>
              <a:rPr lang="en-US" sz="700" b="0" i="0" dirty="0">
                <a:effectLst/>
                <a:latin typeface="Hack"/>
              </a:rPr>
              <a:t>#count visits to ‘some-web-page’ over Q1. This would assume some previously created custom CloudWatch metric ‘Number of visits’ in the Namespace ‘Web Traffic’</a:t>
            </a:r>
          </a:p>
          <a:p>
            <a:pPr marL="0" indent="0">
              <a:buNone/>
            </a:pPr>
            <a:r>
              <a:rPr lang="en-US" sz="700" b="0" i="0" dirty="0">
                <a:effectLst/>
                <a:latin typeface="Hack"/>
              </a:rPr>
              <a:t>import boto3</a:t>
            </a:r>
          </a:p>
          <a:p>
            <a:pPr marL="0" indent="0">
              <a:buNone/>
            </a:pPr>
            <a:r>
              <a:rPr lang="en-US" sz="700" b="0" i="0" dirty="0">
                <a:effectLst/>
                <a:latin typeface="Hack"/>
              </a:rPr>
              <a:t>from datetime import datetime</a:t>
            </a:r>
          </a:p>
          <a:p>
            <a:pPr marL="0" indent="0">
              <a:buNone/>
            </a:pPr>
            <a:r>
              <a:rPr lang="en-US" sz="700" b="0" i="0" dirty="0">
                <a:effectLst/>
                <a:latin typeface="Hack"/>
              </a:rPr>
              <a:t>AWS_REGION = "us-west-2“</a:t>
            </a:r>
          </a:p>
          <a:p>
            <a:pPr marL="0" indent="0">
              <a:buNone/>
            </a:pPr>
            <a:r>
              <a:rPr lang="en-US" sz="700" b="0" i="0" dirty="0">
                <a:effectLst/>
                <a:latin typeface="Hack"/>
              </a:rPr>
              <a:t>client = boto3.client('</a:t>
            </a:r>
            <a:r>
              <a:rPr lang="en-US" sz="700" b="0" i="0" dirty="0" err="1">
                <a:effectLst/>
                <a:latin typeface="Hack"/>
              </a:rPr>
              <a:t>cloudwatch</a:t>
            </a:r>
            <a:r>
              <a:rPr lang="en-US" sz="700" b="0" i="0" dirty="0">
                <a:effectLst/>
                <a:latin typeface="Hack"/>
              </a:rPr>
              <a:t>', </a:t>
            </a:r>
            <a:r>
              <a:rPr lang="en-US" sz="700" b="0" i="0" dirty="0" err="1">
                <a:effectLst/>
                <a:latin typeface="Hack"/>
              </a:rPr>
              <a:t>region_name</a:t>
            </a:r>
            <a:r>
              <a:rPr lang="en-US" sz="700" b="0" i="0" dirty="0">
                <a:effectLst/>
                <a:latin typeface="Hack"/>
              </a:rPr>
              <a:t>=AWS_REGION)</a:t>
            </a:r>
          </a:p>
          <a:p>
            <a:pPr marL="0" indent="0">
              <a:buNone/>
            </a:pPr>
            <a:r>
              <a:rPr lang="en-US" sz="700" b="0" i="0" dirty="0">
                <a:effectLst/>
                <a:latin typeface="Hack"/>
              </a:rPr>
              <a:t>response = </a:t>
            </a:r>
            <a:r>
              <a:rPr lang="en-US" sz="700" b="0" i="0" dirty="0" err="1">
                <a:effectLst/>
                <a:latin typeface="Hack"/>
              </a:rPr>
              <a:t>client.get_metric_data</a:t>
            </a:r>
            <a:r>
              <a:rPr lang="en-US" sz="700" b="0" i="0" dirty="0">
                <a:effectLst/>
                <a:latin typeface="Hack"/>
              </a:rPr>
              <a:t>(</a:t>
            </a:r>
          </a:p>
          <a:p>
            <a:pPr marL="0" indent="0">
              <a:buNone/>
            </a:pPr>
            <a:r>
              <a:rPr lang="en-US" sz="700" dirty="0">
                <a:latin typeface="Hack"/>
              </a:rPr>
              <a:t>    </a:t>
            </a:r>
            <a:r>
              <a:rPr lang="en-US" sz="700" b="0" i="0" dirty="0" err="1">
                <a:effectLst/>
                <a:latin typeface="Hack"/>
              </a:rPr>
              <a:t>MetricDataQueries</a:t>
            </a:r>
            <a:r>
              <a:rPr lang="en-US" sz="700" b="0" i="0" dirty="0">
                <a:effectLst/>
                <a:latin typeface="Hack"/>
              </a:rPr>
              <a:t>=[</a:t>
            </a:r>
          </a:p>
          <a:p>
            <a:pPr marL="0" indent="0">
              <a:buNone/>
            </a:pPr>
            <a:r>
              <a:rPr lang="en-US" sz="700" dirty="0">
                <a:latin typeface="Hack"/>
              </a:rPr>
              <a:t>        </a:t>
            </a:r>
            <a:r>
              <a:rPr lang="en-US" sz="700" b="0" i="0" dirty="0">
                <a:effectLst/>
                <a:latin typeface="Hack"/>
              </a:rPr>
              <a:t>{</a:t>
            </a:r>
          </a:p>
          <a:p>
            <a:pPr marL="0" indent="0">
              <a:buNone/>
            </a:pPr>
            <a:r>
              <a:rPr lang="en-US" sz="700" dirty="0">
                <a:latin typeface="Hack"/>
              </a:rPr>
              <a:t>            </a:t>
            </a:r>
            <a:r>
              <a:rPr lang="en-US" sz="700" b="0" i="0" dirty="0">
                <a:effectLst/>
                <a:latin typeface="Hack"/>
              </a:rPr>
              <a:t>'Id': 'identifier’, </a:t>
            </a:r>
          </a:p>
          <a:p>
            <a:pPr marL="0" indent="0">
              <a:buNone/>
            </a:pPr>
            <a:r>
              <a:rPr lang="en-US" sz="700" b="0" i="0" dirty="0">
                <a:effectLst/>
                <a:latin typeface="Hack"/>
              </a:rPr>
              <a:t>            '</a:t>
            </a:r>
            <a:r>
              <a:rPr lang="en-US" sz="700" b="0" i="0" dirty="0" err="1">
                <a:effectLst/>
                <a:latin typeface="Hack"/>
              </a:rPr>
              <a:t>MetricStat</a:t>
            </a:r>
            <a:r>
              <a:rPr lang="en-US" sz="700" b="0" i="0" dirty="0">
                <a:effectLst/>
                <a:latin typeface="Hack"/>
              </a:rPr>
              <a:t>’: {</a:t>
            </a:r>
          </a:p>
          <a:p>
            <a:pPr marL="0" indent="0">
              <a:buNone/>
            </a:pPr>
            <a:r>
              <a:rPr lang="en-US" sz="700" b="0" i="0" dirty="0">
                <a:effectLst/>
                <a:latin typeface="Hack"/>
              </a:rPr>
              <a:t>                'Metric': { 'Namespace': 'Web Traffic’,</a:t>
            </a:r>
          </a:p>
          <a:p>
            <a:pPr marL="0" indent="0">
              <a:buNone/>
            </a:pPr>
            <a:r>
              <a:rPr lang="en-US" sz="700" dirty="0">
                <a:latin typeface="Hack"/>
              </a:rPr>
              <a:t>                </a:t>
            </a:r>
            <a:r>
              <a:rPr lang="en-US" sz="700" b="0" i="0" dirty="0">
                <a:effectLst/>
                <a:latin typeface="Hack"/>
              </a:rPr>
              <a:t>'</a:t>
            </a:r>
            <a:r>
              <a:rPr lang="en-US" sz="700" b="0" i="0" dirty="0" err="1">
                <a:effectLst/>
                <a:latin typeface="Hack"/>
              </a:rPr>
              <a:t>MetricName</a:t>
            </a:r>
            <a:r>
              <a:rPr lang="en-US" sz="700" b="0" i="0" dirty="0">
                <a:effectLst/>
                <a:latin typeface="Hack"/>
              </a:rPr>
              <a:t>': 'Number of visits’,</a:t>
            </a:r>
          </a:p>
          <a:p>
            <a:pPr marL="0" indent="0">
              <a:buNone/>
            </a:pPr>
            <a:r>
              <a:rPr lang="en-US" sz="700" dirty="0">
                <a:latin typeface="Hack"/>
              </a:rPr>
              <a:t>	</a:t>
            </a:r>
            <a:r>
              <a:rPr lang="en-US" sz="700" b="0" i="0" dirty="0">
                <a:effectLst/>
                <a:latin typeface="Hack"/>
              </a:rPr>
              <a:t>'Dimensions’: [</a:t>
            </a:r>
          </a:p>
          <a:p>
            <a:pPr marL="0" indent="0">
              <a:buNone/>
            </a:pPr>
            <a:r>
              <a:rPr lang="en-US" sz="700" dirty="0">
                <a:latin typeface="Hack"/>
              </a:rPr>
              <a:t>	    </a:t>
            </a:r>
            <a:r>
              <a:rPr lang="en-US" sz="700" b="0" i="0" dirty="0">
                <a:effectLst/>
                <a:latin typeface="Hack"/>
              </a:rPr>
              <a:t>{</a:t>
            </a:r>
          </a:p>
          <a:p>
            <a:pPr marL="0" indent="0">
              <a:buNone/>
            </a:pPr>
            <a:r>
              <a:rPr lang="en-US" sz="700" dirty="0">
                <a:latin typeface="Hack"/>
              </a:rPr>
              <a:t>	        </a:t>
            </a:r>
            <a:r>
              <a:rPr lang="en-US" sz="700" b="0" i="0" dirty="0">
                <a:effectLst/>
                <a:latin typeface="Hack"/>
              </a:rPr>
              <a:t>'Name': 'page’,</a:t>
            </a:r>
          </a:p>
          <a:p>
            <a:pPr marL="0" indent="0">
              <a:buNone/>
            </a:pPr>
            <a:r>
              <a:rPr lang="en-US" sz="700" dirty="0">
                <a:latin typeface="Hack"/>
              </a:rPr>
              <a:t>	        </a:t>
            </a:r>
            <a:r>
              <a:rPr lang="en-US" sz="700" b="0" i="0" dirty="0">
                <a:effectLst/>
                <a:latin typeface="Hack"/>
              </a:rPr>
              <a:t>'Value': ‘some-web-page.html’</a:t>
            </a:r>
          </a:p>
          <a:p>
            <a:pPr marL="0" indent="0">
              <a:buNone/>
            </a:pPr>
            <a:r>
              <a:rPr lang="en-US" sz="700" dirty="0">
                <a:latin typeface="Hack"/>
              </a:rPr>
              <a:t>	    </a:t>
            </a:r>
            <a:r>
              <a:rPr lang="en-US" sz="700" b="0" i="0" dirty="0">
                <a:effectLst/>
                <a:latin typeface="Hack"/>
              </a:rPr>
              <a:t>}</a:t>
            </a:r>
          </a:p>
          <a:p>
            <a:pPr marL="0" indent="0">
              <a:buNone/>
            </a:pPr>
            <a:r>
              <a:rPr lang="en-US" sz="700" dirty="0">
                <a:latin typeface="Hack"/>
              </a:rPr>
              <a:t>	</a:t>
            </a:r>
            <a:r>
              <a:rPr lang="en-US" sz="700" b="0" i="0" dirty="0">
                <a:effectLst/>
                <a:latin typeface="Hack"/>
              </a:rPr>
              <a:t>]</a:t>
            </a:r>
          </a:p>
          <a:p>
            <a:pPr marL="0" indent="0">
              <a:buNone/>
            </a:pPr>
            <a:r>
              <a:rPr lang="en-US" sz="700" b="0" i="0" dirty="0">
                <a:effectLst/>
                <a:latin typeface="Hack"/>
              </a:rPr>
              <a:t>                },</a:t>
            </a:r>
          </a:p>
          <a:p>
            <a:pPr marL="0" indent="0">
              <a:buNone/>
            </a:pPr>
            <a:r>
              <a:rPr lang="en-US" sz="700" dirty="0">
                <a:latin typeface="Hack"/>
              </a:rPr>
              <a:t>                </a:t>
            </a:r>
            <a:r>
              <a:rPr lang="en-US" sz="700" b="0" i="0" dirty="0">
                <a:effectLst/>
                <a:latin typeface="Hack"/>
              </a:rPr>
              <a:t>'Period': 300,</a:t>
            </a:r>
          </a:p>
          <a:p>
            <a:pPr marL="0" indent="0">
              <a:buNone/>
            </a:pPr>
            <a:r>
              <a:rPr lang="en-US" sz="700" dirty="0">
                <a:latin typeface="Hack"/>
              </a:rPr>
              <a:t>               </a:t>
            </a:r>
            <a:r>
              <a:rPr lang="en-US" sz="700" b="0" i="0" dirty="0">
                <a:effectLst/>
                <a:latin typeface="Hack"/>
              </a:rPr>
              <a:t> 'Stat': 'Sum’, </a:t>
            </a:r>
          </a:p>
          <a:p>
            <a:pPr marL="0" indent="0">
              <a:buNone/>
            </a:pPr>
            <a:r>
              <a:rPr lang="en-US" sz="700" dirty="0">
                <a:latin typeface="Hack"/>
              </a:rPr>
              <a:t>                </a:t>
            </a:r>
            <a:r>
              <a:rPr lang="en-US" sz="700" b="0" i="0" dirty="0">
                <a:effectLst/>
                <a:latin typeface="Hack"/>
              </a:rPr>
              <a:t>'Unit': 'Count’</a:t>
            </a:r>
          </a:p>
          <a:p>
            <a:pPr marL="0" indent="0">
              <a:buNone/>
            </a:pPr>
            <a:r>
              <a:rPr lang="en-US" sz="700" dirty="0">
                <a:latin typeface="Hack"/>
              </a:rPr>
              <a:t>            </a:t>
            </a:r>
            <a:r>
              <a:rPr lang="en-US" sz="700" b="0" i="0" dirty="0">
                <a:effectLst/>
                <a:latin typeface="Hack"/>
              </a:rPr>
              <a:t>}</a:t>
            </a:r>
          </a:p>
          <a:p>
            <a:pPr marL="0" indent="0">
              <a:buNone/>
            </a:pPr>
            <a:r>
              <a:rPr lang="en-US" sz="700" dirty="0">
                <a:latin typeface="Hack"/>
              </a:rPr>
              <a:t>        </a:t>
            </a:r>
            <a:r>
              <a:rPr lang="en-US" sz="700" b="0" i="0" dirty="0">
                <a:effectLst/>
                <a:latin typeface="Hack"/>
              </a:rPr>
              <a:t>},</a:t>
            </a:r>
          </a:p>
          <a:p>
            <a:pPr marL="0" indent="0">
              <a:buNone/>
            </a:pPr>
            <a:r>
              <a:rPr lang="en-US" sz="700" dirty="0">
                <a:latin typeface="Hack"/>
              </a:rPr>
              <a:t>    </a:t>
            </a:r>
            <a:r>
              <a:rPr lang="en-US" sz="700" b="0" i="0" dirty="0">
                <a:effectLst/>
                <a:latin typeface="Hack"/>
              </a:rPr>
              <a:t>],</a:t>
            </a:r>
          </a:p>
          <a:p>
            <a:pPr marL="0" indent="0">
              <a:buNone/>
            </a:pPr>
            <a:r>
              <a:rPr lang="en-US" sz="700" dirty="0">
                <a:latin typeface="Hack"/>
              </a:rPr>
              <a:t>    </a:t>
            </a:r>
            <a:r>
              <a:rPr lang="en-US" sz="700" b="0" i="0" dirty="0" err="1">
                <a:effectLst/>
                <a:latin typeface="Hack"/>
              </a:rPr>
              <a:t>StartTime</a:t>
            </a:r>
            <a:r>
              <a:rPr lang="en-US" sz="700" b="0" i="0" dirty="0">
                <a:effectLst/>
                <a:latin typeface="Hack"/>
              </a:rPr>
              <a:t>=datetime(2022, 1, 1),</a:t>
            </a:r>
          </a:p>
          <a:p>
            <a:pPr marL="0" indent="0">
              <a:buNone/>
            </a:pPr>
            <a:r>
              <a:rPr lang="en-US" sz="700" dirty="0">
                <a:latin typeface="Hack"/>
              </a:rPr>
              <a:t>    </a:t>
            </a:r>
            <a:r>
              <a:rPr lang="en-US" sz="700" b="0" i="0" dirty="0" err="1">
                <a:effectLst/>
                <a:latin typeface="Hack"/>
              </a:rPr>
              <a:t>EndTime</a:t>
            </a:r>
            <a:r>
              <a:rPr lang="en-US" sz="700" b="0" i="0" dirty="0">
                <a:effectLst/>
                <a:latin typeface="Hack"/>
              </a:rPr>
              <a:t>=datetime(2022, 3, </a:t>
            </a:r>
            <a:r>
              <a:rPr lang="en-US" sz="700" dirty="0">
                <a:latin typeface="Hack"/>
              </a:rPr>
              <a:t>31</a:t>
            </a:r>
            <a:r>
              <a:rPr lang="en-US" sz="700" b="0" i="0" dirty="0">
                <a:effectLst/>
                <a:latin typeface="Hack"/>
              </a:rPr>
              <a:t>)</a:t>
            </a:r>
          </a:p>
          <a:p>
            <a:pPr marL="0" indent="0">
              <a:buNone/>
            </a:pPr>
            <a:r>
              <a:rPr lang="en-US" sz="700" b="0" i="0" dirty="0">
                <a:effectLst/>
                <a:latin typeface="Hack"/>
              </a:rPr>
              <a:t>)</a:t>
            </a:r>
          </a:p>
          <a:p>
            <a:pPr marL="0" indent="0">
              <a:buNone/>
            </a:pPr>
            <a:r>
              <a:rPr lang="en-US" sz="700" b="0" i="0" dirty="0">
                <a:effectLst/>
                <a:latin typeface="Hack"/>
              </a:rPr>
              <a:t>print(response)</a:t>
            </a:r>
          </a:p>
          <a:p>
            <a:pPr marL="0" indent="0">
              <a:buNone/>
            </a:pPr>
            <a:r>
              <a:rPr lang="en-US" sz="700" b="0" i="0" dirty="0">
                <a:effectLst/>
                <a:latin typeface="Hack"/>
              </a:rPr>
              <a:t>print(sum(response['</a:t>
            </a:r>
            <a:r>
              <a:rPr lang="en-US" sz="700" b="0" i="0" dirty="0" err="1">
                <a:effectLst/>
                <a:latin typeface="Hack"/>
              </a:rPr>
              <a:t>MetricDataResults</a:t>
            </a:r>
            <a:r>
              <a:rPr lang="en-US" sz="700" b="0" i="0" dirty="0">
                <a:effectLst/>
                <a:latin typeface="Hack"/>
              </a:rPr>
              <a:t>'][0]['Values']))</a:t>
            </a:r>
            <a:endParaRPr lang="en-US" sz="7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7661554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BB205-C624-4EA7-83FD-B4E4D48903C2}"/>
              </a:ext>
            </a:extLst>
          </p:cNvPr>
          <p:cNvSpPr>
            <a:spLocks noGrp="1"/>
          </p:cNvSpPr>
          <p:nvPr>
            <p:ph type="title"/>
          </p:nvPr>
        </p:nvSpPr>
        <p:spPr/>
        <p:txBody>
          <a:bodyPr/>
          <a:lstStyle/>
          <a:p>
            <a:r>
              <a:rPr lang="en-US" dirty="0"/>
              <a:t>Review of Lambda Basics</a:t>
            </a:r>
          </a:p>
        </p:txBody>
      </p:sp>
      <p:sp>
        <p:nvSpPr>
          <p:cNvPr id="3" name="Content Placeholder 2">
            <a:extLst>
              <a:ext uri="{FF2B5EF4-FFF2-40B4-BE49-F238E27FC236}">
                <a16:creationId xmlns:a16="http://schemas.microsoft.com/office/drawing/2014/main" id="{F5B1EE2C-EB11-4E61-8D20-25391D9694F1}"/>
              </a:ext>
            </a:extLst>
          </p:cNvPr>
          <p:cNvSpPr>
            <a:spLocks noGrp="1"/>
          </p:cNvSpPr>
          <p:nvPr>
            <p:ph idx="1"/>
          </p:nvPr>
        </p:nvSpPr>
        <p:spPr/>
        <p:txBody>
          <a:bodyPr/>
          <a:lstStyle/>
          <a:p>
            <a:r>
              <a:rPr lang="en-US" dirty="0"/>
              <a:t>Lambda can work with other languages than Python!</a:t>
            </a:r>
          </a:p>
          <a:p>
            <a:r>
              <a:rPr lang="en-US" dirty="0"/>
              <a:t>Can use multiple editors (we’ll primarily use AWS native Cloud9 IDE)</a:t>
            </a:r>
          </a:p>
          <a:p>
            <a:r>
              <a:rPr lang="en-US" dirty="0"/>
              <a:t>Can (and should) use Layers to include external packages</a:t>
            </a:r>
          </a:p>
          <a:p>
            <a:pPr lvl="1"/>
            <a:r>
              <a:rPr lang="en-US" dirty="0"/>
              <a:t>Reusable</a:t>
            </a:r>
          </a:p>
          <a:p>
            <a:pPr lvl="1"/>
            <a:r>
              <a:rPr lang="en-US" dirty="0"/>
              <a:t>Allow centralized, common control over packages</a:t>
            </a:r>
          </a:p>
          <a:p>
            <a:pPr lvl="1"/>
            <a:r>
              <a:rPr lang="en-US" dirty="0"/>
              <a:t>Reduce deployment package size</a:t>
            </a:r>
          </a:p>
          <a:p>
            <a:r>
              <a:rPr lang="en-US" dirty="0"/>
              <a:t>All code &amp; dependencies contained in a </a:t>
            </a:r>
            <a:r>
              <a:rPr lang="en-US" dirty="0" err="1"/>
              <a:t>zipfile</a:t>
            </a:r>
            <a:endParaRPr lang="en-US" dirty="0"/>
          </a:p>
          <a:p>
            <a:r>
              <a:rPr lang="en-US" dirty="0"/>
              <a:t>State Machines (</a:t>
            </a:r>
            <a:r>
              <a:rPr lang="en-US" dirty="0" err="1"/>
              <a:t>combinding</a:t>
            </a:r>
            <a:r>
              <a:rPr lang="en-US" dirty="0"/>
              <a:t> multiple Lambdas &amp; other </a:t>
            </a:r>
            <a:r>
              <a:rPr lang="en-US" dirty="0" err="1"/>
              <a:t>svcs</a:t>
            </a:r>
            <a:r>
              <a:rPr lang="en-US" dirty="0"/>
              <a:t>) can be constructed from AWS Step Functions</a:t>
            </a:r>
          </a:p>
        </p:txBody>
      </p:sp>
    </p:spTree>
    <p:extLst>
      <p:ext uri="{BB962C8B-B14F-4D97-AF65-F5344CB8AC3E}">
        <p14:creationId xmlns:p14="http://schemas.microsoft.com/office/powerpoint/2010/main" val="30764416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E479F7-BA2A-41B3-8CC2-27614F463510}"/>
              </a:ext>
            </a:extLst>
          </p:cNvPr>
          <p:cNvSpPr>
            <a:spLocks noGrp="1"/>
          </p:cNvSpPr>
          <p:nvPr>
            <p:ph type="title"/>
          </p:nvPr>
        </p:nvSpPr>
        <p:spPr>
          <a:xfrm>
            <a:off x="805778" y="1"/>
            <a:ext cx="7548179" cy="1165684"/>
          </a:xfrm>
          <a:solidFill>
            <a:srgbClr val="FFC000"/>
          </a:solidFill>
        </p:spPr>
        <p:txBody>
          <a:bodyPr/>
          <a:lstStyle/>
          <a:p>
            <a:r>
              <a:rPr lang="en-US" dirty="0"/>
              <a:t>Activity 1: Real world Lambda function in Cloud9 IDE</a:t>
            </a:r>
          </a:p>
        </p:txBody>
      </p:sp>
      <p:sp>
        <p:nvSpPr>
          <p:cNvPr id="3" name="Content Placeholder 2">
            <a:extLst>
              <a:ext uri="{FF2B5EF4-FFF2-40B4-BE49-F238E27FC236}">
                <a16:creationId xmlns:a16="http://schemas.microsoft.com/office/drawing/2014/main" id="{4B037E7B-8AED-4B60-A6C6-4905CFCDFB1C}"/>
              </a:ext>
            </a:extLst>
          </p:cNvPr>
          <p:cNvSpPr>
            <a:spLocks noGrp="1"/>
          </p:cNvSpPr>
          <p:nvPr>
            <p:ph idx="1"/>
          </p:nvPr>
        </p:nvSpPr>
        <p:spPr/>
        <p:txBody>
          <a:bodyPr/>
          <a:lstStyle/>
          <a:p>
            <a:endParaRPr lang="en-US" dirty="0"/>
          </a:p>
          <a:p>
            <a:endParaRPr lang="en-US" dirty="0"/>
          </a:p>
          <a:p>
            <a:r>
              <a:rPr lang="en-US" dirty="0"/>
              <a:t>Authoring a Lambda function</a:t>
            </a:r>
          </a:p>
          <a:p>
            <a:r>
              <a:rPr lang="en-US" dirty="0"/>
              <a:t>Testing</a:t>
            </a:r>
          </a:p>
          <a:p>
            <a:r>
              <a:rPr lang="en-US" dirty="0"/>
              <a:t>Running in the Cloud9 IDE</a:t>
            </a:r>
          </a:p>
          <a:p>
            <a:r>
              <a:rPr lang="en-US" dirty="0"/>
              <a:t>Q&amp;A</a:t>
            </a:r>
          </a:p>
        </p:txBody>
      </p:sp>
    </p:spTree>
    <p:extLst>
      <p:ext uri="{BB962C8B-B14F-4D97-AF65-F5344CB8AC3E}">
        <p14:creationId xmlns:p14="http://schemas.microsoft.com/office/powerpoint/2010/main" val="34114956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7CE0C-01CF-40D2-B2BF-2A422F583EF3}"/>
              </a:ext>
            </a:extLst>
          </p:cNvPr>
          <p:cNvSpPr>
            <a:spLocks noGrp="1"/>
          </p:cNvSpPr>
          <p:nvPr>
            <p:ph type="title"/>
          </p:nvPr>
        </p:nvSpPr>
        <p:spPr/>
        <p:txBody>
          <a:bodyPr/>
          <a:lstStyle/>
          <a:p>
            <a:r>
              <a:rPr lang="en-US" dirty="0"/>
              <a:t>Break! (10 mins)</a:t>
            </a:r>
          </a:p>
        </p:txBody>
      </p:sp>
      <p:sp>
        <p:nvSpPr>
          <p:cNvPr id="3" name="Content Placeholder 2">
            <a:extLst>
              <a:ext uri="{FF2B5EF4-FFF2-40B4-BE49-F238E27FC236}">
                <a16:creationId xmlns:a16="http://schemas.microsoft.com/office/drawing/2014/main" id="{CF2DD48B-7915-4C97-A458-8C4E8D6D5339}"/>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8329505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03DFF6-505D-4B94-9B33-3879DF468FCC}"/>
              </a:ext>
            </a:extLst>
          </p:cNvPr>
          <p:cNvSpPr>
            <a:spLocks noGrp="1"/>
          </p:cNvSpPr>
          <p:nvPr>
            <p:ph type="title"/>
          </p:nvPr>
        </p:nvSpPr>
        <p:spPr/>
        <p:txBody>
          <a:bodyPr/>
          <a:lstStyle/>
          <a:p>
            <a:r>
              <a:rPr lang="en-US" dirty="0"/>
              <a:t>Poll (single answer)</a:t>
            </a:r>
          </a:p>
        </p:txBody>
      </p:sp>
      <p:sp>
        <p:nvSpPr>
          <p:cNvPr id="3" name="Content Placeholder 2">
            <a:extLst>
              <a:ext uri="{FF2B5EF4-FFF2-40B4-BE49-F238E27FC236}">
                <a16:creationId xmlns:a16="http://schemas.microsoft.com/office/drawing/2014/main" id="{DCDB670E-9EED-44C2-A44D-AE8EFA7FAE7F}"/>
              </a:ext>
            </a:extLst>
          </p:cNvPr>
          <p:cNvSpPr>
            <a:spLocks noGrp="1"/>
          </p:cNvSpPr>
          <p:nvPr>
            <p:ph idx="1"/>
          </p:nvPr>
        </p:nvSpPr>
        <p:spPr/>
        <p:txBody>
          <a:bodyPr/>
          <a:lstStyle/>
          <a:p>
            <a:r>
              <a:rPr lang="en-US" dirty="0"/>
              <a:t>How much experience do you have with automation (bash, python, </a:t>
            </a:r>
            <a:r>
              <a:rPr lang="en-US" dirty="0" err="1"/>
              <a:t>powershell</a:t>
            </a:r>
            <a:r>
              <a:rPr lang="en-US" dirty="0"/>
              <a:t>, </a:t>
            </a:r>
            <a:r>
              <a:rPr lang="en-US" dirty="0" err="1"/>
              <a:t>etc</a:t>
            </a:r>
            <a:r>
              <a:rPr lang="en-US" dirty="0"/>
              <a:t>)?</a:t>
            </a:r>
          </a:p>
          <a:p>
            <a:pPr lvl="1"/>
            <a:r>
              <a:rPr lang="en-US" dirty="0"/>
              <a:t>Zero</a:t>
            </a:r>
          </a:p>
          <a:p>
            <a:pPr lvl="1"/>
            <a:r>
              <a:rPr lang="en-US" dirty="0"/>
              <a:t>A few months</a:t>
            </a:r>
          </a:p>
          <a:p>
            <a:pPr lvl="1"/>
            <a:r>
              <a:rPr lang="en-US" dirty="0"/>
              <a:t>A few years</a:t>
            </a:r>
          </a:p>
          <a:p>
            <a:pPr lvl="1"/>
            <a:r>
              <a:rPr lang="en-US" dirty="0"/>
              <a:t>Extensive (it’s a main function of my job)</a:t>
            </a:r>
          </a:p>
        </p:txBody>
      </p:sp>
    </p:spTree>
    <p:extLst>
      <p:ext uri="{BB962C8B-B14F-4D97-AF65-F5344CB8AC3E}">
        <p14:creationId xmlns:p14="http://schemas.microsoft.com/office/powerpoint/2010/main" val="21034365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6ED429-81C2-40DE-8E14-7E38BCC1A61C}"/>
              </a:ext>
            </a:extLst>
          </p:cNvPr>
          <p:cNvSpPr>
            <a:spLocks noGrp="1"/>
          </p:cNvSpPr>
          <p:nvPr>
            <p:ph type="title"/>
          </p:nvPr>
        </p:nvSpPr>
        <p:spPr>
          <a:solidFill>
            <a:schemeClr val="accent1">
              <a:lumMod val="60000"/>
              <a:lumOff val="40000"/>
            </a:schemeClr>
          </a:solidFill>
        </p:spPr>
        <p:txBody>
          <a:bodyPr/>
          <a:lstStyle/>
          <a:p>
            <a:r>
              <a:rPr lang="en-US" dirty="0"/>
              <a:t>S3: Automating with Lambda</a:t>
            </a:r>
          </a:p>
        </p:txBody>
      </p:sp>
      <p:sp>
        <p:nvSpPr>
          <p:cNvPr id="3" name="Content Placeholder 2">
            <a:extLst>
              <a:ext uri="{FF2B5EF4-FFF2-40B4-BE49-F238E27FC236}">
                <a16:creationId xmlns:a16="http://schemas.microsoft.com/office/drawing/2014/main" id="{EA7044C9-BEC9-4E75-9F39-C803067DBF05}"/>
              </a:ext>
            </a:extLst>
          </p:cNvPr>
          <p:cNvSpPr>
            <a:spLocks noGrp="1"/>
          </p:cNvSpPr>
          <p:nvPr>
            <p:ph idx="1"/>
          </p:nvPr>
        </p:nvSpPr>
        <p:spPr/>
        <p:txBody>
          <a:bodyPr/>
          <a:lstStyle/>
          <a:p>
            <a:pPr algn="l">
              <a:buFont typeface="Arial" panose="020B0604020202020204" pitchFamily="34" charset="0"/>
              <a:buChar char="•"/>
            </a:pPr>
            <a:r>
              <a:rPr lang="en-US" b="0" i="0" dirty="0">
                <a:effectLst/>
                <a:latin typeface="Guardian Sans Text"/>
              </a:rPr>
              <a:t>Advantages of automation</a:t>
            </a:r>
          </a:p>
          <a:p>
            <a:pPr algn="l">
              <a:buFont typeface="Arial" panose="020B0604020202020204" pitchFamily="34" charset="0"/>
              <a:buChar char="•"/>
            </a:pPr>
            <a:r>
              <a:rPr lang="en-US" b="0" i="0" dirty="0">
                <a:effectLst/>
                <a:latin typeface="Guardian Sans Text"/>
              </a:rPr>
              <a:t>Using Tags effectively</a:t>
            </a:r>
          </a:p>
          <a:p>
            <a:pPr algn="l">
              <a:buFont typeface="Arial" panose="020B0604020202020204" pitchFamily="34" charset="0"/>
              <a:buChar char="•"/>
            </a:pPr>
            <a:r>
              <a:rPr lang="en-US" b="0" i="0" dirty="0">
                <a:effectLst/>
                <a:latin typeface="Guardian Sans Text"/>
              </a:rPr>
              <a:t>Use cases in CI/CD, security, governance, regulation, compliance, operations</a:t>
            </a:r>
          </a:p>
          <a:p>
            <a:pPr algn="l">
              <a:buFont typeface="Arial" panose="020B0604020202020204" pitchFamily="34" charset="0"/>
              <a:buChar char="•"/>
            </a:pPr>
            <a:r>
              <a:rPr lang="en-US" b="0" i="0" dirty="0">
                <a:effectLst/>
                <a:latin typeface="Guardian Sans Text"/>
              </a:rPr>
              <a:t>High-level walkthrough of 12-15 innovative, practical use cases for Lambda automation across those domains</a:t>
            </a:r>
          </a:p>
          <a:p>
            <a:pPr algn="l">
              <a:buFont typeface="Arial" panose="020B0604020202020204" pitchFamily="34" charset="0"/>
              <a:buChar char="•"/>
            </a:pPr>
            <a:r>
              <a:rPr lang="en-US" b="0" i="0" dirty="0">
                <a:effectLst/>
                <a:latin typeface="Guardian Sans Text"/>
              </a:rPr>
              <a:t>How to identify opportunities for automation in your unique role</a:t>
            </a:r>
          </a:p>
        </p:txBody>
      </p:sp>
    </p:spTree>
    <p:extLst>
      <p:ext uri="{BB962C8B-B14F-4D97-AF65-F5344CB8AC3E}">
        <p14:creationId xmlns:p14="http://schemas.microsoft.com/office/powerpoint/2010/main" val="10428391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D00992-6D48-4883-ABA0-B2A6C81CB4CD}"/>
              </a:ext>
            </a:extLst>
          </p:cNvPr>
          <p:cNvSpPr>
            <a:spLocks noGrp="1"/>
          </p:cNvSpPr>
          <p:nvPr>
            <p:ph type="title"/>
          </p:nvPr>
        </p:nvSpPr>
        <p:spPr/>
        <p:txBody>
          <a:bodyPr/>
          <a:lstStyle/>
          <a:p>
            <a:r>
              <a:rPr lang="en-US" dirty="0"/>
              <a:t>Advantages of automation</a:t>
            </a:r>
          </a:p>
        </p:txBody>
      </p:sp>
      <p:sp>
        <p:nvSpPr>
          <p:cNvPr id="3" name="Content Placeholder 2">
            <a:extLst>
              <a:ext uri="{FF2B5EF4-FFF2-40B4-BE49-F238E27FC236}">
                <a16:creationId xmlns:a16="http://schemas.microsoft.com/office/drawing/2014/main" id="{8B6B00D4-1019-4BE6-B8BB-854C31B76B63}"/>
              </a:ext>
            </a:extLst>
          </p:cNvPr>
          <p:cNvSpPr>
            <a:spLocks noGrp="1"/>
          </p:cNvSpPr>
          <p:nvPr>
            <p:ph idx="1"/>
          </p:nvPr>
        </p:nvSpPr>
        <p:spPr/>
        <p:txBody>
          <a:bodyPr/>
          <a:lstStyle/>
          <a:p>
            <a:r>
              <a:rPr lang="en-US" dirty="0"/>
              <a:t>Your time is precious!</a:t>
            </a:r>
          </a:p>
          <a:p>
            <a:r>
              <a:rPr lang="en-US" dirty="0"/>
              <a:t>You’re not good at repetitive tasks (but your computer sure is!)</a:t>
            </a:r>
          </a:p>
          <a:p>
            <a:r>
              <a:rPr lang="en-US" dirty="0"/>
              <a:t>Version Control</a:t>
            </a:r>
          </a:p>
          <a:p>
            <a:r>
              <a:rPr lang="en-US" dirty="0"/>
              <a:t>Audit Trails</a:t>
            </a:r>
          </a:p>
          <a:p>
            <a:r>
              <a:rPr lang="en-US" dirty="0"/>
              <a:t>Repeatable, Reliable, Reusable, Scalable, Consistent</a:t>
            </a:r>
          </a:p>
          <a:p>
            <a:pPr marL="0" indent="0" algn="ctr">
              <a:buNone/>
            </a:pPr>
            <a:endParaRPr lang="en-US" dirty="0"/>
          </a:p>
          <a:p>
            <a:pPr marL="0" indent="0" algn="ctr">
              <a:buNone/>
            </a:pPr>
            <a:r>
              <a:rPr lang="en-US" dirty="0">
                <a:solidFill>
                  <a:srgbClr val="FF0000"/>
                </a:solidFill>
              </a:rPr>
              <a:t>NOTE: Lambda is only </a:t>
            </a:r>
            <a:r>
              <a:rPr lang="en-US" i="1" u="sng" dirty="0">
                <a:solidFill>
                  <a:srgbClr val="FF0000"/>
                </a:solidFill>
              </a:rPr>
              <a:t>ONE</a:t>
            </a:r>
            <a:r>
              <a:rPr lang="en-US" dirty="0">
                <a:solidFill>
                  <a:srgbClr val="FF0000"/>
                </a:solidFill>
              </a:rPr>
              <a:t> of the tools to automate…</a:t>
            </a:r>
          </a:p>
          <a:p>
            <a:pPr marL="0" indent="0" algn="ctr">
              <a:buNone/>
            </a:pPr>
            <a:r>
              <a:rPr lang="en-US" dirty="0">
                <a:solidFill>
                  <a:srgbClr val="0000FF"/>
                </a:solidFill>
                <a:hlinkClick r:id="rId2">
                  <a:extLst>
                    <a:ext uri="{A12FA001-AC4F-418D-AE19-62706E023703}">
                      <ahyp:hlinkClr xmlns:ahyp="http://schemas.microsoft.com/office/drawing/2018/hyperlinkcolor" val="tx"/>
                    </a:ext>
                  </a:extLst>
                </a:hlinkClick>
              </a:rPr>
              <a:t>Systems Manager </a:t>
            </a:r>
            <a:r>
              <a:rPr lang="en-US" dirty="0">
                <a:solidFill>
                  <a:srgbClr val="FF0000"/>
                </a:solidFill>
                <a:hlinkClick r:id="rId2">
                  <a:extLst>
                    <a:ext uri="{A12FA001-AC4F-418D-AE19-62706E023703}">
                      <ahyp:hlinkClr xmlns:ahyp="http://schemas.microsoft.com/office/drawing/2018/hyperlinkcolor" val="tx"/>
                    </a:ext>
                  </a:extLst>
                </a:hlinkClick>
              </a:rPr>
              <a:t>Automation Playbooks</a:t>
            </a:r>
            <a:r>
              <a:rPr lang="en-US" dirty="0">
                <a:solidFill>
                  <a:srgbClr val="FF0000"/>
                </a:solidFill>
              </a:rPr>
              <a:t>, CloudFormation are other tools. And many services have native automation hooks</a:t>
            </a:r>
          </a:p>
        </p:txBody>
      </p:sp>
    </p:spTree>
    <p:extLst>
      <p:ext uri="{BB962C8B-B14F-4D97-AF65-F5344CB8AC3E}">
        <p14:creationId xmlns:p14="http://schemas.microsoft.com/office/powerpoint/2010/main" val="724738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anim calcmode="lin" valueType="num">
                                      <p:cBhvr additive="base">
                                        <p:cTn id="7"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6" end="6"/>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anim calcmode="lin" valueType="num">
                                      <p:cBhvr additive="base">
                                        <p:cTn id="11"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A03CAE-BE3C-4609-A05A-04811A6C54FE}"/>
              </a:ext>
            </a:extLst>
          </p:cNvPr>
          <p:cNvSpPr>
            <a:spLocks noGrp="1"/>
          </p:cNvSpPr>
          <p:nvPr>
            <p:ph type="title"/>
          </p:nvPr>
        </p:nvSpPr>
        <p:spPr/>
        <p:txBody>
          <a:bodyPr/>
          <a:lstStyle/>
          <a:p>
            <a:r>
              <a:rPr lang="en-US" dirty="0"/>
              <a:t>Tags in AWS</a:t>
            </a:r>
          </a:p>
        </p:txBody>
      </p:sp>
      <p:sp>
        <p:nvSpPr>
          <p:cNvPr id="3" name="Content Placeholder 2">
            <a:extLst>
              <a:ext uri="{FF2B5EF4-FFF2-40B4-BE49-F238E27FC236}">
                <a16:creationId xmlns:a16="http://schemas.microsoft.com/office/drawing/2014/main" id="{7A3F19EE-1D2C-4867-A0E1-5BD08E3C001F}"/>
              </a:ext>
            </a:extLst>
          </p:cNvPr>
          <p:cNvSpPr>
            <a:spLocks noGrp="1"/>
          </p:cNvSpPr>
          <p:nvPr>
            <p:ph idx="1"/>
          </p:nvPr>
        </p:nvSpPr>
        <p:spPr/>
        <p:txBody>
          <a:bodyPr/>
          <a:lstStyle/>
          <a:p>
            <a:r>
              <a:rPr lang="en-US" sz="2400" dirty="0"/>
              <a:t>Tags are just “key : value” pairs. Like: “owner : </a:t>
            </a:r>
            <a:r>
              <a:rPr lang="en-US" sz="2400" dirty="0">
                <a:hlinkClick r:id="rId2"/>
              </a:rPr>
              <a:t>me@email.com</a:t>
            </a:r>
            <a:r>
              <a:rPr lang="en-US" sz="2400" dirty="0"/>
              <a:t>” that we assign to resources (like EC2).</a:t>
            </a:r>
          </a:p>
          <a:p>
            <a:r>
              <a:rPr lang="en-US" sz="2400" dirty="0"/>
              <a:t>They serve 4 main purposes:</a:t>
            </a:r>
          </a:p>
          <a:p>
            <a:pPr lvl="1"/>
            <a:r>
              <a:rPr lang="en-US" b="1" dirty="0"/>
              <a:t>Access Control</a:t>
            </a:r>
            <a:r>
              <a:rPr lang="en-US" dirty="0"/>
              <a:t>: Tag an EC2 with “env = prod” &amp; then set Developers group to DENY all actions on “env != dev”.</a:t>
            </a:r>
          </a:p>
          <a:p>
            <a:pPr lvl="1"/>
            <a:r>
              <a:rPr lang="en-US" b="1" dirty="0"/>
              <a:t>Filtering</a:t>
            </a:r>
            <a:r>
              <a:rPr lang="en-US" dirty="0"/>
              <a:t>: Tag your Lambdas with “owner = </a:t>
            </a:r>
            <a:r>
              <a:rPr lang="en-US" dirty="0">
                <a:hlinkClick r:id="rId2"/>
              </a:rPr>
              <a:t>me@email.com</a:t>
            </a:r>
            <a:r>
              <a:rPr lang="en-US" dirty="0"/>
              <a:t>” &amp; then quickly find your handful of functions in the console.</a:t>
            </a:r>
          </a:p>
          <a:p>
            <a:pPr lvl="1"/>
            <a:r>
              <a:rPr lang="en-US" b="1" dirty="0"/>
              <a:t>Billing</a:t>
            </a:r>
            <a:r>
              <a:rPr lang="en-US" dirty="0"/>
              <a:t>: Tag your resources with “cost-center = application-</a:t>
            </a:r>
            <a:r>
              <a:rPr lang="en-US" dirty="0" err="1"/>
              <a:t>xyz</a:t>
            </a:r>
            <a:r>
              <a:rPr lang="en-US" dirty="0"/>
              <a:t>” &amp; then roll up total AWS costs for just your app.</a:t>
            </a:r>
          </a:p>
          <a:p>
            <a:pPr lvl="1"/>
            <a:r>
              <a:rPr lang="en-US" b="1" dirty="0"/>
              <a:t>Automation: Tag an EBS disk with “</a:t>
            </a:r>
            <a:r>
              <a:rPr lang="en-US" b="1" dirty="0" err="1"/>
              <a:t>grc</a:t>
            </a:r>
            <a:r>
              <a:rPr lang="en-US" b="1" dirty="0"/>
              <a:t>-level = pci-1” &amp; then set up automation to ensure all these tagged disks are encrypted.</a:t>
            </a:r>
          </a:p>
        </p:txBody>
      </p:sp>
    </p:spTree>
    <p:extLst>
      <p:ext uri="{BB962C8B-B14F-4D97-AF65-F5344CB8AC3E}">
        <p14:creationId xmlns:p14="http://schemas.microsoft.com/office/powerpoint/2010/main" val="27853751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C2C8B1-0450-4C3A-BD83-1D5F0264B268}"/>
              </a:ext>
            </a:extLst>
          </p:cNvPr>
          <p:cNvSpPr>
            <a:spLocks noGrp="1"/>
          </p:cNvSpPr>
          <p:nvPr>
            <p:ph type="title"/>
          </p:nvPr>
        </p:nvSpPr>
        <p:spPr/>
        <p:txBody>
          <a:bodyPr/>
          <a:lstStyle/>
          <a:p>
            <a:r>
              <a:rPr lang="en-US" dirty="0"/>
              <a:t>Using Tags effectively</a:t>
            </a:r>
          </a:p>
        </p:txBody>
      </p:sp>
      <p:sp>
        <p:nvSpPr>
          <p:cNvPr id="3" name="Content Placeholder 2">
            <a:extLst>
              <a:ext uri="{FF2B5EF4-FFF2-40B4-BE49-F238E27FC236}">
                <a16:creationId xmlns:a16="http://schemas.microsoft.com/office/drawing/2014/main" id="{4F0712AE-47B4-4CE5-BAC6-0C22AA79E4A3}"/>
              </a:ext>
            </a:extLst>
          </p:cNvPr>
          <p:cNvSpPr>
            <a:spLocks noGrp="1"/>
          </p:cNvSpPr>
          <p:nvPr>
            <p:ph idx="1"/>
          </p:nvPr>
        </p:nvSpPr>
        <p:spPr/>
        <p:txBody>
          <a:bodyPr/>
          <a:lstStyle/>
          <a:p>
            <a:r>
              <a:rPr lang="en-US" dirty="0"/>
              <a:t>AWS allots 50 tags / resource</a:t>
            </a:r>
          </a:p>
          <a:p>
            <a:pPr lvl="1"/>
            <a:r>
              <a:rPr lang="en-US" dirty="0"/>
              <a:t>Use 10-15 for company wide purposes (billing, access control, escalations to resource owner, </a:t>
            </a:r>
            <a:r>
              <a:rPr lang="en-US" dirty="0" err="1"/>
              <a:t>etc</a:t>
            </a:r>
            <a:r>
              <a:rPr lang="en-US" dirty="0"/>
              <a:t>)</a:t>
            </a:r>
          </a:p>
          <a:p>
            <a:pPr lvl="1"/>
            <a:r>
              <a:rPr lang="en-US" dirty="0"/>
              <a:t>Use remainder for application or department-specific needs</a:t>
            </a:r>
          </a:p>
          <a:p>
            <a:endParaRPr lang="en-US" dirty="0"/>
          </a:p>
          <a:p>
            <a:r>
              <a:rPr lang="en-US" dirty="0"/>
              <a:t>Creating (and enforcing) a tag topology is job #1 in AWS!!!</a:t>
            </a:r>
          </a:p>
          <a:p>
            <a:pPr lvl="1"/>
            <a:r>
              <a:rPr lang="en-US" dirty="0"/>
              <a:t>Enforcement can happen at resource creation time -AND- on an ongoing basis.</a:t>
            </a:r>
          </a:p>
        </p:txBody>
      </p:sp>
    </p:spTree>
    <p:extLst>
      <p:ext uri="{BB962C8B-B14F-4D97-AF65-F5344CB8AC3E}">
        <p14:creationId xmlns:p14="http://schemas.microsoft.com/office/powerpoint/2010/main" val="16027588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5731B8C2-7EB4-468B-BC70-D55D24C21264}"/>
              </a:ext>
            </a:extLst>
          </p:cNvPr>
          <p:cNvSpPr>
            <a:spLocks noGrp="1"/>
          </p:cNvSpPr>
          <p:nvPr>
            <p:ph type="title"/>
          </p:nvPr>
        </p:nvSpPr>
        <p:spPr>
          <a:xfrm>
            <a:off x="805778" y="1"/>
            <a:ext cx="7548179" cy="560552"/>
          </a:xfrm>
        </p:spPr>
        <p:txBody>
          <a:bodyPr/>
          <a:lstStyle/>
          <a:p>
            <a:r>
              <a:rPr lang="en-US" dirty="0"/>
              <a:t>Schedule – Day 1</a:t>
            </a:r>
          </a:p>
        </p:txBody>
      </p:sp>
      <p:sp>
        <p:nvSpPr>
          <p:cNvPr id="16" name="Content Placeholder 2">
            <a:extLst>
              <a:ext uri="{FF2B5EF4-FFF2-40B4-BE49-F238E27FC236}">
                <a16:creationId xmlns:a16="http://schemas.microsoft.com/office/drawing/2014/main" id="{D67A62B7-D2D9-40FC-8A8A-687F8127DE81}"/>
              </a:ext>
            </a:extLst>
          </p:cNvPr>
          <p:cNvSpPr>
            <a:spLocks noGrp="1"/>
          </p:cNvSpPr>
          <p:nvPr>
            <p:ph idx="1"/>
          </p:nvPr>
        </p:nvSpPr>
        <p:spPr>
          <a:xfrm>
            <a:off x="814537" y="814771"/>
            <a:ext cx="7539420" cy="3547021"/>
          </a:xfrm>
        </p:spPr>
        <p:txBody>
          <a:bodyPr/>
          <a:lstStyle/>
          <a:p>
            <a:r>
              <a:rPr lang="en-US" dirty="0"/>
              <a:t>S1: Introduction &amp; Lambda basics (40 mins)</a:t>
            </a:r>
          </a:p>
          <a:p>
            <a:r>
              <a:rPr lang="en-US" dirty="0"/>
              <a:t>S2: Python &amp; the Boto3 Library (30 mins)</a:t>
            </a:r>
          </a:p>
          <a:p>
            <a:r>
              <a:rPr lang="en-US" dirty="0"/>
              <a:t>A1: ACTIVITY: Authoring Lambda function in AWS Cloud9 IDE (30 mins)</a:t>
            </a:r>
          </a:p>
          <a:p>
            <a:r>
              <a:rPr lang="en-US" dirty="0"/>
              <a:t>BREAK: 10 mins</a:t>
            </a:r>
          </a:p>
          <a:p>
            <a:r>
              <a:rPr lang="en-US" dirty="0"/>
              <a:t>S3: Automating with Lambda (60mins)</a:t>
            </a:r>
          </a:p>
          <a:p>
            <a:r>
              <a:rPr lang="en-US" dirty="0"/>
              <a:t>A2: ACTIVITY: Automating tag enforcement with Lambda and AWS Config (50 mins)</a:t>
            </a:r>
          </a:p>
          <a:p>
            <a:r>
              <a:rPr lang="en-US" dirty="0"/>
              <a:t>Q&amp;A (10 mins)</a:t>
            </a:r>
          </a:p>
        </p:txBody>
      </p:sp>
    </p:spTree>
    <p:extLst>
      <p:ext uri="{BB962C8B-B14F-4D97-AF65-F5344CB8AC3E}">
        <p14:creationId xmlns:p14="http://schemas.microsoft.com/office/powerpoint/2010/main" val="200548059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5F9DF0-FB5C-4260-B9FB-7F5486F9E07B}"/>
              </a:ext>
            </a:extLst>
          </p:cNvPr>
          <p:cNvSpPr>
            <a:spLocks noGrp="1"/>
          </p:cNvSpPr>
          <p:nvPr>
            <p:ph type="title"/>
          </p:nvPr>
        </p:nvSpPr>
        <p:spPr/>
        <p:txBody>
          <a:bodyPr/>
          <a:lstStyle/>
          <a:p>
            <a:r>
              <a:rPr lang="en-US" dirty="0"/>
              <a:t>Lambda Security Automation</a:t>
            </a:r>
          </a:p>
        </p:txBody>
      </p:sp>
      <p:sp>
        <p:nvSpPr>
          <p:cNvPr id="3" name="Content Placeholder 2">
            <a:extLst>
              <a:ext uri="{FF2B5EF4-FFF2-40B4-BE49-F238E27FC236}">
                <a16:creationId xmlns:a16="http://schemas.microsoft.com/office/drawing/2014/main" id="{5A803818-6E99-40E4-80C4-A612403E1F95}"/>
              </a:ext>
            </a:extLst>
          </p:cNvPr>
          <p:cNvSpPr>
            <a:spLocks noGrp="1"/>
          </p:cNvSpPr>
          <p:nvPr>
            <p:ph idx="1"/>
          </p:nvPr>
        </p:nvSpPr>
        <p:spPr/>
        <p:txBody>
          <a:bodyPr/>
          <a:lstStyle/>
          <a:p>
            <a:r>
              <a:rPr lang="en-US" dirty="0" err="1"/>
              <a:t>DevSecOps</a:t>
            </a:r>
            <a:r>
              <a:rPr lang="en-US" dirty="0"/>
              <a:t> (sniff for secrets, run SCA, enforce policies in SGs, WAF, ELBs, VPCs, </a:t>
            </a:r>
            <a:r>
              <a:rPr lang="en-US" dirty="0" err="1"/>
              <a:t>etc</a:t>
            </a:r>
            <a:r>
              <a:rPr lang="en-US" dirty="0"/>
              <a:t>)</a:t>
            </a:r>
          </a:p>
          <a:p>
            <a:r>
              <a:rPr lang="en-US" dirty="0"/>
              <a:t>Enforce security Tag policies (encryption at rest/wire, “env=</a:t>
            </a:r>
            <a:r>
              <a:rPr lang="en-US" dirty="0" err="1"/>
              <a:t>dev|test|prod</a:t>
            </a:r>
            <a:r>
              <a:rPr lang="en-US" dirty="0"/>
              <a:t>”, VPC, SG </a:t>
            </a:r>
            <a:r>
              <a:rPr lang="en-US" dirty="0" err="1"/>
              <a:t>req’d</a:t>
            </a:r>
            <a:r>
              <a:rPr lang="en-US" dirty="0"/>
              <a:t> tags, </a:t>
            </a:r>
            <a:r>
              <a:rPr lang="en-US" dirty="0" err="1"/>
              <a:t>etc</a:t>
            </a:r>
            <a:r>
              <a:rPr lang="en-US" dirty="0"/>
              <a:t>)</a:t>
            </a:r>
          </a:p>
          <a:p>
            <a:r>
              <a:rPr lang="en-US" dirty="0">
                <a:hlinkClick r:id="rId3"/>
              </a:rPr>
              <a:t>AWS Foundational Security Best Practices controls</a:t>
            </a:r>
            <a:endParaRPr lang="en-US" dirty="0"/>
          </a:p>
          <a:p>
            <a:pPr algn="just"/>
            <a:r>
              <a:rPr lang="en-US" dirty="0">
                <a:hlinkClick r:id="rId4"/>
              </a:rPr>
              <a:t>Security-related Lambda scripts from the AWS Security Blog</a:t>
            </a:r>
            <a:endParaRPr lang="en-US" dirty="0"/>
          </a:p>
          <a:p>
            <a:endParaRPr lang="en-US" dirty="0"/>
          </a:p>
          <a:p>
            <a:endParaRPr lang="en-US" dirty="0"/>
          </a:p>
        </p:txBody>
      </p:sp>
    </p:spTree>
    <p:extLst>
      <p:ext uri="{BB962C8B-B14F-4D97-AF65-F5344CB8AC3E}">
        <p14:creationId xmlns:p14="http://schemas.microsoft.com/office/powerpoint/2010/main" val="400023185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C74CB3ED-C33A-4F91-B2DA-354049CF19F9}"/>
              </a:ext>
            </a:extLst>
          </p:cNvPr>
          <p:cNvSpPr/>
          <p:nvPr/>
        </p:nvSpPr>
        <p:spPr>
          <a:xfrm>
            <a:off x="1662487" y="811362"/>
            <a:ext cx="1641489" cy="1473200"/>
          </a:xfrm>
          <a:prstGeom prst="rect">
            <a:avLst/>
          </a:prstGeom>
          <a:solidFill>
            <a:schemeClr val="bg1">
              <a:lumMod val="9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a:extLst>
              <a:ext uri="{FF2B5EF4-FFF2-40B4-BE49-F238E27FC236}">
                <a16:creationId xmlns:a16="http://schemas.microsoft.com/office/drawing/2014/main" id="{DC61ADCD-C85C-4AD7-B275-55E9B16D0D1A}"/>
              </a:ext>
            </a:extLst>
          </p:cNvPr>
          <p:cNvSpPr txBox="1"/>
          <p:nvPr/>
        </p:nvSpPr>
        <p:spPr>
          <a:xfrm>
            <a:off x="1737638" y="2345689"/>
            <a:ext cx="1491185" cy="307777"/>
          </a:xfrm>
          <a:prstGeom prst="rect">
            <a:avLst/>
          </a:prstGeom>
          <a:noFill/>
        </p:spPr>
        <p:txBody>
          <a:bodyPr wrap="square" rtlCol="0">
            <a:spAutoFit/>
          </a:bodyPr>
          <a:lstStyle/>
          <a:p>
            <a:pPr algn="ctr"/>
            <a:r>
              <a:rPr lang="en-US" sz="1400" dirty="0">
                <a:solidFill>
                  <a:srgbClr val="232F3E"/>
                </a:solidFill>
              </a:rPr>
              <a:t>Code </a:t>
            </a:r>
            <a:r>
              <a:rPr lang="en-US" sz="1400" dirty="0" err="1">
                <a:solidFill>
                  <a:srgbClr val="232F3E"/>
                </a:solidFill>
              </a:rPr>
              <a:t>Commited</a:t>
            </a:r>
            <a:endParaRPr lang="en-US" sz="1400" dirty="0">
              <a:solidFill>
                <a:srgbClr val="232F3E"/>
              </a:solidFill>
            </a:endParaRPr>
          </a:p>
        </p:txBody>
      </p:sp>
      <p:sp>
        <p:nvSpPr>
          <p:cNvPr id="13" name="TextBox 12">
            <a:extLst>
              <a:ext uri="{FF2B5EF4-FFF2-40B4-BE49-F238E27FC236}">
                <a16:creationId xmlns:a16="http://schemas.microsoft.com/office/drawing/2014/main" id="{A631C9F1-B4D5-4685-ACE9-43325988C502}"/>
              </a:ext>
            </a:extLst>
          </p:cNvPr>
          <p:cNvSpPr txBox="1"/>
          <p:nvPr/>
        </p:nvSpPr>
        <p:spPr>
          <a:xfrm>
            <a:off x="1659979" y="840745"/>
            <a:ext cx="353203" cy="338554"/>
          </a:xfrm>
          <a:prstGeom prst="rect">
            <a:avLst/>
          </a:prstGeom>
          <a:solidFill>
            <a:schemeClr val="bg1">
              <a:lumMod val="75000"/>
            </a:schemeClr>
          </a:solidFill>
          <a:ln>
            <a:solidFill>
              <a:schemeClr val="tx1"/>
            </a:solidFill>
          </a:ln>
        </p:spPr>
        <p:txBody>
          <a:bodyPr wrap="square" rtlCol="0">
            <a:spAutoFit/>
          </a:bodyPr>
          <a:lstStyle/>
          <a:p>
            <a:r>
              <a:rPr lang="en-US" sz="1600" dirty="0">
                <a:highlight>
                  <a:srgbClr val="C0C0C0"/>
                </a:highlight>
                <a:latin typeface="Amazon Ember Light" panose="020B0403020204020204" pitchFamily="34" charset="0"/>
                <a:ea typeface="Amazon Ember Light" panose="020B0403020204020204" pitchFamily="34" charset="0"/>
                <a:cs typeface="Amazon Ember Light" panose="020B0403020204020204" pitchFamily="34" charset="0"/>
              </a:rPr>
              <a:t>1.</a:t>
            </a:r>
          </a:p>
        </p:txBody>
      </p:sp>
      <p:sp>
        <p:nvSpPr>
          <p:cNvPr id="2" name="Title 1">
            <a:extLst>
              <a:ext uri="{FF2B5EF4-FFF2-40B4-BE49-F238E27FC236}">
                <a16:creationId xmlns:a16="http://schemas.microsoft.com/office/drawing/2014/main" id="{4BB1A419-25AE-42B9-976F-CC07AE4FBBA0}"/>
              </a:ext>
            </a:extLst>
          </p:cNvPr>
          <p:cNvSpPr>
            <a:spLocks noGrp="1"/>
          </p:cNvSpPr>
          <p:nvPr>
            <p:ph type="title"/>
          </p:nvPr>
        </p:nvSpPr>
        <p:spPr/>
        <p:txBody>
          <a:bodyPr/>
          <a:lstStyle/>
          <a:p>
            <a:r>
              <a:rPr lang="en-US" dirty="0" err="1"/>
              <a:t>DevSecOps</a:t>
            </a:r>
            <a:endParaRPr lang="en-US" dirty="0"/>
          </a:p>
        </p:txBody>
      </p:sp>
      <p:grpSp>
        <p:nvGrpSpPr>
          <p:cNvPr id="15" name="Group 14">
            <a:extLst>
              <a:ext uri="{FF2B5EF4-FFF2-40B4-BE49-F238E27FC236}">
                <a16:creationId xmlns:a16="http://schemas.microsoft.com/office/drawing/2014/main" id="{3849B78D-350E-4A87-8E68-6BC60B9B3F3F}"/>
              </a:ext>
            </a:extLst>
          </p:cNvPr>
          <p:cNvGrpSpPr/>
          <p:nvPr/>
        </p:nvGrpSpPr>
        <p:grpSpPr>
          <a:xfrm>
            <a:off x="219294" y="1108089"/>
            <a:ext cx="1072750" cy="879746"/>
            <a:chOff x="269403" y="1078062"/>
            <a:chExt cx="1072750" cy="879746"/>
          </a:xfrm>
        </p:grpSpPr>
        <p:pic>
          <p:nvPicPr>
            <p:cNvPr id="5" name="Graphic 41">
              <a:extLst>
                <a:ext uri="{FF2B5EF4-FFF2-40B4-BE49-F238E27FC236}">
                  <a16:creationId xmlns:a16="http://schemas.microsoft.com/office/drawing/2014/main" id="{08AF0337-6D68-43C3-9D24-F9E67383D8E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flipH="1">
              <a:off x="563985" y="1078062"/>
              <a:ext cx="483586" cy="469900"/>
            </a:xfrm>
            <a:prstGeom prst="rect">
              <a:avLst/>
            </a:prstGeom>
          </p:spPr>
        </p:pic>
        <p:sp>
          <p:nvSpPr>
            <p:cNvPr id="6" name="TextBox 5">
              <a:extLst>
                <a:ext uri="{FF2B5EF4-FFF2-40B4-BE49-F238E27FC236}">
                  <a16:creationId xmlns:a16="http://schemas.microsoft.com/office/drawing/2014/main" id="{071A8739-7E72-4E49-8CFE-6F7586F19E92}"/>
                </a:ext>
              </a:extLst>
            </p:cNvPr>
            <p:cNvSpPr txBox="1"/>
            <p:nvPr/>
          </p:nvSpPr>
          <p:spPr>
            <a:xfrm>
              <a:off x="269403" y="1650031"/>
              <a:ext cx="1072750" cy="307777"/>
            </a:xfrm>
            <a:prstGeom prst="rect">
              <a:avLst/>
            </a:prstGeom>
            <a:noFill/>
          </p:spPr>
          <p:txBody>
            <a:bodyPr wrap="square" rtlCol="0">
              <a:spAutoFit/>
            </a:bodyPr>
            <a:lstStyle/>
            <a:p>
              <a:pPr algn="ctr"/>
              <a:r>
                <a:rPr lang="en-US" sz="1400" dirty="0">
                  <a:solidFill>
                    <a:srgbClr val="232F3E"/>
                  </a:solidFill>
                </a:rPr>
                <a:t>Developers</a:t>
              </a:r>
            </a:p>
          </p:txBody>
        </p:sp>
      </p:grpSp>
      <p:grpSp>
        <p:nvGrpSpPr>
          <p:cNvPr id="9" name="Group 8">
            <a:extLst>
              <a:ext uri="{FF2B5EF4-FFF2-40B4-BE49-F238E27FC236}">
                <a16:creationId xmlns:a16="http://schemas.microsoft.com/office/drawing/2014/main" id="{E8E7E4E9-D158-473F-9FD3-9FDA5E43BCDC}"/>
              </a:ext>
            </a:extLst>
          </p:cNvPr>
          <p:cNvGrpSpPr/>
          <p:nvPr/>
        </p:nvGrpSpPr>
        <p:grpSpPr>
          <a:xfrm>
            <a:off x="1342153" y="1084911"/>
            <a:ext cx="2279650" cy="843344"/>
            <a:chOff x="6719488" y="1184275"/>
            <a:chExt cx="2279650" cy="843344"/>
          </a:xfrm>
        </p:grpSpPr>
        <p:pic>
          <p:nvPicPr>
            <p:cNvPr id="7" name="Graphic 21">
              <a:extLst>
                <a:ext uri="{FF2B5EF4-FFF2-40B4-BE49-F238E27FC236}">
                  <a16:creationId xmlns:a16="http://schemas.microsoft.com/office/drawing/2014/main" id="{3C2C48EC-0C6D-48C2-8591-7247F6D0AC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34275" y="1184275"/>
              <a:ext cx="560552" cy="560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12">
              <a:extLst>
                <a:ext uri="{FF2B5EF4-FFF2-40B4-BE49-F238E27FC236}">
                  <a16:creationId xmlns:a16="http://schemas.microsoft.com/office/drawing/2014/main" id="{C4891FFD-A0BC-44B8-BA67-D06084C148AC}"/>
                </a:ext>
              </a:extLst>
            </p:cNvPr>
            <p:cNvSpPr txBox="1">
              <a:spLocks noChangeArrowheads="1"/>
            </p:cNvSpPr>
            <p:nvPr/>
          </p:nvSpPr>
          <p:spPr bwMode="auto">
            <a:xfrm>
              <a:off x="6719488" y="1750620"/>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CodeCommit</a:t>
              </a:r>
            </a:p>
          </p:txBody>
        </p:sp>
      </p:grpSp>
      <p:sp>
        <p:nvSpPr>
          <p:cNvPr id="14" name="Right Arrow 28">
            <a:extLst>
              <a:ext uri="{FF2B5EF4-FFF2-40B4-BE49-F238E27FC236}">
                <a16:creationId xmlns:a16="http://schemas.microsoft.com/office/drawing/2014/main" id="{5F31E592-3200-48A4-95C8-2E6C1CD22F8D}"/>
              </a:ext>
            </a:extLst>
          </p:cNvPr>
          <p:cNvSpPr/>
          <p:nvPr/>
        </p:nvSpPr>
        <p:spPr>
          <a:xfrm>
            <a:off x="1220791" y="1260067"/>
            <a:ext cx="560552" cy="575789"/>
          </a:xfrm>
          <a:prstGeom prst="rightArrow">
            <a:avLst>
              <a:gd name="adj1" fmla="val 50000"/>
              <a:gd name="adj2" fmla="val 4618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ACFBC3C5-96D4-4090-A9F0-40B56CA4B586}"/>
              </a:ext>
            </a:extLst>
          </p:cNvPr>
          <p:cNvSpPr/>
          <p:nvPr/>
        </p:nvSpPr>
        <p:spPr>
          <a:xfrm>
            <a:off x="3768069" y="811362"/>
            <a:ext cx="1641489" cy="1473200"/>
          </a:xfrm>
          <a:prstGeom prst="rect">
            <a:avLst/>
          </a:prstGeom>
          <a:solidFill>
            <a:schemeClr val="bg1">
              <a:lumMod val="9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Box 16">
            <a:extLst>
              <a:ext uri="{FF2B5EF4-FFF2-40B4-BE49-F238E27FC236}">
                <a16:creationId xmlns:a16="http://schemas.microsoft.com/office/drawing/2014/main" id="{C5823F07-5B72-4522-8CDD-ECBF1EECF681}"/>
              </a:ext>
            </a:extLst>
          </p:cNvPr>
          <p:cNvSpPr txBox="1"/>
          <p:nvPr/>
        </p:nvSpPr>
        <p:spPr>
          <a:xfrm>
            <a:off x="3599612" y="2314732"/>
            <a:ext cx="2103173" cy="2246769"/>
          </a:xfrm>
          <a:prstGeom prst="rect">
            <a:avLst/>
          </a:prstGeom>
          <a:noFill/>
        </p:spPr>
        <p:txBody>
          <a:bodyPr wrap="square" rtlCol="0">
            <a:spAutoFit/>
          </a:bodyPr>
          <a:lstStyle/>
          <a:p>
            <a:pPr marL="342900" indent="-342900">
              <a:buFont typeface="+mj-lt"/>
              <a:buAutoNum type="arabicPeriod"/>
            </a:pPr>
            <a:r>
              <a:rPr lang="en-US" sz="1400" dirty="0">
                <a:solidFill>
                  <a:srgbClr val="232F3E"/>
                </a:solidFill>
              </a:rPr>
              <a:t>Secrets (AK/SK, </a:t>
            </a:r>
            <a:r>
              <a:rPr lang="en-US" sz="1400" dirty="0" err="1">
                <a:solidFill>
                  <a:srgbClr val="232F3E"/>
                </a:solidFill>
              </a:rPr>
              <a:t>etc</a:t>
            </a:r>
            <a:r>
              <a:rPr lang="en-US" sz="1400" dirty="0">
                <a:solidFill>
                  <a:srgbClr val="232F3E"/>
                </a:solidFill>
              </a:rPr>
              <a:t>) sniff</a:t>
            </a:r>
          </a:p>
          <a:p>
            <a:pPr marL="342900" indent="-342900">
              <a:buFont typeface="+mj-lt"/>
              <a:buAutoNum type="arabicPeriod"/>
            </a:pPr>
            <a:r>
              <a:rPr lang="en-US" sz="1400" dirty="0">
                <a:solidFill>
                  <a:srgbClr val="232F3E"/>
                </a:solidFill>
              </a:rPr>
              <a:t>Static Code Analysis</a:t>
            </a:r>
          </a:p>
          <a:p>
            <a:pPr marL="342900" indent="-342900">
              <a:buFont typeface="+mj-lt"/>
              <a:buAutoNum type="arabicPeriod"/>
            </a:pPr>
            <a:r>
              <a:rPr lang="en-US" sz="1400" dirty="0">
                <a:solidFill>
                  <a:srgbClr val="232F3E"/>
                </a:solidFill>
              </a:rPr>
              <a:t>Look up Config (possibly tag-based)</a:t>
            </a:r>
          </a:p>
          <a:p>
            <a:pPr marL="342900" indent="-342900">
              <a:buFont typeface="+mj-lt"/>
              <a:buAutoNum type="arabicPeriod"/>
            </a:pPr>
            <a:r>
              <a:rPr lang="en-US" sz="1400" dirty="0">
                <a:solidFill>
                  <a:srgbClr val="232F3E"/>
                </a:solidFill>
              </a:rPr>
              <a:t>Enforce WAF rules</a:t>
            </a:r>
          </a:p>
          <a:p>
            <a:pPr marL="342900" indent="-342900">
              <a:buFont typeface="+mj-lt"/>
              <a:buAutoNum type="arabicPeriod"/>
            </a:pPr>
            <a:r>
              <a:rPr lang="en-US" sz="1400" dirty="0">
                <a:solidFill>
                  <a:srgbClr val="232F3E"/>
                </a:solidFill>
              </a:rPr>
              <a:t>Enforce SG policies</a:t>
            </a:r>
          </a:p>
          <a:p>
            <a:pPr marL="342900" indent="-342900">
              <a:buFont typeface="+mj-lt"/>
              <a:buAutoNum type="arabicPeriod"/>
            </a:pPr>
            <a:r>
              <a:rPr lang="en-US" sz="1400" dirty="0">
                <a:solidFill>
                  <a:srgbClr val="232F3E"/>
                </a:solidFill>
              </a:rPr>
              <a:t>Enforce ELB Security</a:t>
            </a:r>
          </a:p>
          <a:p>
            <a:pPr marL="342900" indent="-342900">
              <a:buFont typeface="+mj-lt"/>
              <a:buAutoNum type="arabicPeriod"/>
            </a:pPr>
            <a:r>
              <a:rPr lang="en-US" sz="1400" dirty="0">
                <a:solidFill>
                  <a:srgbClr val="232F3E"/>
                </a:solidFill>
              </a:rPr>
              <a:t>Enforce VPC setup</a:t>
            </a:r>
          </a:p>
          <a:p>
            <a:pPr marL="342900" indent="-342900">
              <a:buFont typeface="+mj-lt"/>
              <a:buAutoNum type="arabicPeriod"/>
            </a:pPr>
            <a:r>
              <a:rPr lang="en-US" sz="1400" dirty="0">
                <a:solidFill>
                  <a:srgbClr val="232F3E"/>
                </a:solidFill>
              </a:rPr>
              <a:t>…and more!</a:t>
            </a:r>
          </a:p>
        </p:txBody>
      </p:sp>
      <p:sp>
        <p:nvSpPr>
          <p:cNvPr id="18" name="TextBox 17">
            <a:extLst>
              <a:ext uri="{FF2B5EF4-FFF2-40B4-BE49-F238E27FC236}">
                <a16:creationId xmlns:a16="http://schemas.microsoft.com/office/drawing/2014/main" id="{2BE03404-CA88-4F6C-91D0-7C9E346D8E87}"/>
              </a:ext>
            </a:extLst>
          </p:cNvPr>
          <p:cNvSpPr txBox="1"/>
          <p:nvPr/>
        </p:nvSpPr>
        <p:spPr>
          <a:xfrm>
            <a:off x="3765561" y="840745"/>
            <a:ext cx="353203" cy="338554"/>
          </a:xfrm>
          <a:prstGeom prst="rect">
            <a:avLst/>
          </a:prstGeom>
          <a:solidFill>
            <a:schemeClr val="bg1">
              <a:lumMod val="75000"/>
            </a:schemeClr>
          </a:solidFill>
          <a:ln>
            <a:solidFill>
              <a:schemeClr val="tx1"/>
            </a:solidFill>
          </a:ln>
        </p:spPr>
        <p:txBody>
          <a:bodyPr wrap="square" rtlCol="0">
            <a:spAutoFit/>
          </a:bodyPr>
          <a:lstStyle/>
          <a:p>
            <a:r>
              <a:rPr lang="en-US" sz="1600" dirty="0">
                <a:highlight>
                  <a:srgbClr val="C0C0C0"/>
                </a:highlight>
                <a:latin typeface="Amazon Ember Light" panose="020B0403020204020204" pitchFamily="34" charset="0"/>
                <a:ea typeface="Amazon Ember Light" panose="020B0403020204020204" pitchFamily="34" charset="0"/>
                <a:cs typeface="Amazon Ember Light" panose="020B0403020204020204" pitchFamily="34" charset="0"/>
              </a:rPr>
              <a:t>2.</a:t>
            </a:r>
          </a:p>
        </p:txBody>
      </p:sp>
      <p:sp>
        <p:nvSpPr>
          <p:cNvPr id="19" name="Right Arrow 28">
            <a:extLst>
              <a:ext uri="{FF2B5EF4-FFF2-40B4-BE49-F238E27FC236}">
                <a16:creationId xmlns:a16="http://schemas.microsoft.com/office/drawing/2014/main" id="{4B6F4CB4-968C-4ABC-BD6A-3C9D1096A44A}"/>
              </a:ext>
            </a:extLst>
          </p:cNvPr>
          <p:cNvSpPr/>
          <p:nvPr/>
        </p:nvSpPr>
        <p:spPr>
          <a:xfrm>
            <a:off x="3303976" y="1258157"/>
            <a:ext cx="560552" cy="575789"/>
          </a:xfrm>
          <a:prstGeom prst="rightArrow">
            <a:avLst>
              <a:gd name="adj1" fmla="val 50000"/>
              <a:gd name="adj2" fmla="val 4618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19">
            <a:extLst>
              <a:ext uri="{FF2B5EF4-FFF2-40B4-BE49-F238E27FC236}">
                <a16:creationId xmlns:a16="http://schemas.microsoft.com/office/drawing/2014/main" id="{CD4F076C-993C-48D8-A8AC-25682DEE697E}"/>
              </a:ext>
            </a:extLst>
          </p:cNvPr>
          <p:cNvSpPr txBox="1"/>
          <p:nvPr/>
        </p:nvSpPr>
        <p:spPr>
          <a:xfrm>
            <a:off x="3486091" y="1601116"/>
            <a:ext cx="2301904" cy="523220"/>
          </a:xfrm>
          <a:prstGeom prst="rect">
            <a:avLst/>
          </a:prstGeom>
          <a:noFill/>
        </p:spPr>
        <p:txBody>
          <a:bodyPr wrap="square" rtlCol="0">
            <a:spAutoFit/>
          </a:bodyPr>
          <a:lstStyle/>
          <a:p>
            <a:pPr algn="ctr"/>
            <a:r>
              <a:rPr lang="en-US" sz="1400" dirty="0"/>
              <a:t>Lambda Security</a:t>
            </a:r>
          </a:p>
          <a:p>
            <a:pPr algn="ctr"/>
            <a:r>
              <a:rPr lang="en-US" sz="1400" dirty="0"/>
              <a:t>Checks</a:t>
            </a:r>
          </a:p>
        </p:txBody>
      </p:sp>
      <p:pic>
        <p:nvPicPr>
          <p:cNvPr id="21" name="Graphic 42">
            <a:extLst>
              <a:ext uri="{FF2B5EF4-FFF2-40B4-BE49-F238E27FC236}">
                <a16:creationId xmlns:a16="http://schemas.microsoft.com/office/drawing/2014/main" id="{56591749-ACBE-4B69-8A35-C361C627F56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402093" y="1084911"/>
            <a:ext cx="469900" cy="469900"/>
          </a:xfrm>
          <a:prstGeom prst="rect">
            <a:avLst/>
          </a:prstGeom>
        </p:spPr>
      </p:pic>
      <p:sp>
        <p:nvSpPr>
          <p:cNvPr id="22" name="Rectangle 21">
            <a:extLst>
              <a:ext uri="{FF2B5EF4-FFF2-40B4-BE49-F238E27FC236}">
                <a16:creationId xmlns:a16="http://schemas.microsoft.com/office/drawing/2014/main" id="{AAB90AC6-CDFC-4546-99AC-D505B69F915F}"/>
              </a:ext>
            </a:extLst>
          </p:cNvPr>
          <p:cNvSpPr/>
          <p:nvPr/>
        </p:nvSpPr>
        <p:spPr>
          <a:xfrm>
            <a:off x="5876159" y="805380"/>
            <a:ext cx="1641489" cy="1473200"/>
          </a:xfrm>
          <a:prstGeom prst="rect">
            <a:avLst/>
          </a:prstGeom>
          <a:solidFill>
            <a:schemeClr val="bg1">
              <a:lumMod val="9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Box 22">
            <a:extLst>
              <a:ext uri="{FF2B5EF4-FFF2-40B4-BE49-F238E27FC236}">
                <a16:creationId xmlns:a16="http://schemas.microsoft.com/office/drawing/2014/main" id="{FAA384B7-80BB-449A-8B4B-B57432F6903E}"/>
              </a:ext>
            </a:extLst>
          </p:cNvPr>
          <p:cNvSpPr txBox="1"/>
          <p:nvPr/>
        </p:nvSpPr>
        <p:spPr>
          <a:xfrm>
            <a:off x="5951310" y="2339707"/>
            <a:ext cx="1491185" cy="523220"/>
          </a:xfrm>
          <a:prstGeom prst="rect">
            <a:avLst/>
          </a:prstGeom>
          <a:noFill/>
        </p:spPr>
        <p:txBody>
          <a:bodyPr wrap="square" rtlCol="0">
            <a:spAutoFit/>
          </a:bodyPr>
          <a:lstStyle/>
          <a:p>
            <a:pPr algn="ctr"/>
            <a:r>
              <a:rPr lang="en-US" sz="1400" dirty="0">
                <a:solidFill>
                  <a:srgbClr val="232F3E"/>
                </a:solidFill>
              </a:rPr>
              <a:t>Continue Build, Test, Deploy…</a:t>
            </a:r>
          </a:p>
        </p:txBody>
      </p:sp>
      <p:sp>
        <p:nvSpPr>
          <p:cNvPr id="24" name="TextBox 23">
            <a:extLst>
              <a:ext uri="{FF2B5EF4-FFF2-40B4-BE49-F238E27FC236}">
                <a16:creationId xmlns:a16="http://schemas.microsoft.com/office/drawing/2014/main" id="{5F3EA690-C4DA-4216-9B89-FD458D520691}"/>
              </a:ext>
            </a:extLst>
          </p:cNvPr>
          <p:cNvSpPr txBox="1"/>
          <p:nvPr/>
        </p:nvSpPr>
        <p:spPr>
          <a:xfrm>
            <a:off x="5873651" y="834763"/>
            <a:ext cx="353203" cy="338554"/>
          </a:xfrm>
          <a:prstGeom prst="rect">
            <a:avLst/>
          </a:prstGeom>
          <a:solidFill>
            <a:schemeClr val="bg1">
              <a:lumMod val="75000"/>
            </a:schemeClr>
          </a:solidFill>
          <a:ln>
            <a:solidFill>
              <a:schemeClr val="tx1"/>
            </a:solidFill>
          </a:ln>
        </p:spPr>
        <p:txBody>
          <a:bodyPr wrap="square" rtlCol="0">
            <a:spAutoFit/>
          </a:bodyPr>
          <a:lstStyle/>
          <a:p>
            <a:r>
              <a:rPr lang="en-US" sz="1600" dirty="0">
                <a:highlight>
                  <a:srgbClr val="C0C0C0"/>
                </a:highlight>
                <a:latin typeface="Amazon Ember Light" panose="020B0403020204020204" pitchFamily="34" charset="0"/>
                <a:ea typeface="Amazon Ember Light" panose="020B0403020204020204" pitchFamily="34" charset="0"/>
                <a:cs typeface="Amazon Ember Light" panose="020B0403020204020204" pitchFamily="34" charset="0"/>
              </a:rPr>
              <a:t>3.</a:t>
            </a:r>
          </a:p>
        </p:txBody>
      </p:sp>
      <p:sp>
        <p:nvSpPr>
          <p:cNvPr id="25" name="Right Arrow 28">
            <a:extLst>
              <a:ext uri="{FF2B5EF4-FFF2-40B4-BE49-F238E27FC236}">
                <a16:creationId xmlns:a16="http://schemas.microsoft.com/office/drawing/2014/main" id="{09E712F2-A9AF-4172-B47B-2C89232DC872}"/>
              </a:ext>
            </a:extLst>
          </p:cNvPr>
          <p:cNvSpPr/>
          <p:nvPr/>
        </p:nvSpPr>
        <p:spPr>
          <a:xfrm>
            <a:off x="5422509" y="1254086"/>
            <a:ext cx="560552" cy="575789"/>
          </a:xfrm>
          <a:prstGeom prst="rightArrow">
            <a:avLst>
              <a:gd name="adj1" fmla="val 50000"/>
              <a:gd name="adj2" fmla="val 4618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6" name="Graphic 19">
            <a:extLst>
              <a:ext uri="{FF2B5EF4-FFF2-40B4-BE49-F238E27FC236}">
                <a16:creationId xmlns:a16="http://schemas.microsoft.com/office/drawing/2014/main" id="{9C00E346-520C-4956-9057-49417990B95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25560" y="1037465"/>
            <a:ext cx="607998" cy="607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11">
            <a:extLst>
              <a:ext uri="{FF2B5EF4-FFF2-40B4-BE49-F238E27FC236}">
                <a16:creationId xmlns:a16="http://schemas.microsoft.com/office/drawing/2014/main" id="{9BDDED24-C24C-4B68-A4D6-C3152DA1CF7B}"/>
              </a:ext>
            </a:extLst>
          </p:cNvPr>
          <p:cNvSpPr txBox="1">
            <a:spLocks noChangeArrowheads="1"/>
          </p:cNvSpPr>
          <p:nvPr/>
        </p:nvSpPr>
        <p:spPr bwMode="auto">
          <a:xfrm>
            <a:off x="5509497" y="1645463"/>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CodeBuild</a:t>
            </a:r>
          </a:p>
        </p:txBody>
      </p:sp>
    </p:spTree>
    <p:extLst>
      <p:ext uri="{BB962C8B-B14F-4D97-AF65-F5344CB8AC3E}">
        <p14:creationId xmlns:p14="http://schemas.microsoft.com/office/powerpoint/2010/main" val="6150846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C33A18-AC56-4D50-9816-EAEEC4D98B3A}"/>
              </a:ext>
            </a:extLst>
          </p:cNvPr>
          <p:cNvSpPr>
            <a:spLocks noGrp="1"/>
          </p:cNvSpPr>
          <p:nvPr>
            <p:ph type="title"/>
          </p:nvPr>
        </p:nvSpPr>
        <p:spPr/>
        <p:txBody>
          <a:bodyPr/>
          <a:lstStyle/>
          <a:p>
            <a:r>
              <a:rPr lang="en-US" dirty="0"/>
              <a:t>Lambda &amp; Security Hub Integration!</a:t>
            </a:r>
          </a:p>
        </p:txBody>
      </p:sp>
      <p:sp>
        <p:nvSpPr>
          <p:cNvPr id="3" name="Content Placeholder 2">
            <a:extLst>
              <a:ext uri="{FF2B5EF4-FFF2-40B4-BE49-F238E27FC236}">
                <a16:creationId xmlns:a16="http://schemas.microsoft.com/office/drawing/2014/main" id="{F6D2C2F8-EB0D-49CB-BDDB-C70A9D9CE7B7}"/>
              </a:ext>
            </a:extLst>
          </p:cNvPr>
          <p:cNvSpPr>
            <a:spLocks noGrp="1"/>
          </p:cNvSpPr>
          <p:nvPr>
            <p:ph idx="1"/>
          </p:nvPr>
        </p:nvSpPr>
        <p:spPr/>
        <p:txBody>
          <a:bodyPr/>
          <a:lstStyle/>
          <a:p>
            <a:r>
              <a:rPr lang="en-US" dirty="0"/>
              <a:t>Remediate </a:t>
            </a:r>
            <a:r>
              <a:rPr lang="en-US" dirty="0">
                <a:hlinkClick r:id="rId2"/>
              </a:rPr>
              <a:t>Security Hub </a:t>
            </a:r>
            <a:r>
              <a:rPr lang="en-US" dirty="0"/>
              <a:t>findings</a:t>
            </a:r>
          </a:p>
          <a:p>
            <a:pPr lvl="1"/>
            <a:r>
              <a:rPr lang="en-US" dirty="0"/>
              <a:t>Security, Orchestration, Automation, Response </a:t>
            </a:r>
            <a:r>
              <a:rPr lang="en-US" dirty="0">
                <a:hlinkClick r:id="rId3"/>
              </a:rPr>
              <a:t>(SOAR) Workflows</a:t>
            </a:r>
            <a:endParaRPr lang="en-US" dirty="0"/>
          </a:p>
          <a:p>
            <a:pPr lvl="1"/>
            <a:r>
              <a:rPr lang="en-US" dirty="0"/>
              <a:t>Dynamically update WAF/SG/DNS policies via </a:t>
            </a:r>
            <a:r>
              <a:rPr lang="en-US" dirty="0">
                <a:hlinkClick r:id="rId4"/>
              </a:rPr>
              <a:t>Firewall Manager Automations</a:t>
            </a:r>
            <a:endParaRPr lang="en-US" dirty="0"/>
          </a:p>
          <a:p>
            <a:pPr lvl="1"/>
            <a:r>
              <a:rPr lang="en-US" dirty="0"/>
              <a:t>Alert / remediate </a:t>
            </a:r>
            <a:r>
              <a:rPr lang="en-US" dirty="0">
                <a:hlinkClick r:id="rId5"/>
              </a:rPr>
              <a:t>Access Analyzer </a:t>
            </a:r>
            <a:r>
              <a:rPr lang="en-US" dirty="0"/>
              <a:t>or </a:t>
            </a:r>
            <a:r>
              <a:rPr lang="en-US" dirty="0">
                <a:hlinkClick r:id="rId6"/>
              </a:rPr>
              <a:t>CloudTrail</a:t>
            </a:r>
            <a:r>
              <a:rPr lang="en-US" dirty="0"/>
              <a:t> issues</a:t>
            </a:r>
          </a:p>
          <a:p>
            <a:pPr lvl="1"/>
            <a:r>
              <a:rPr lang="en-US" dirty="0"/>
              <a:t>EC2 telemetry via </a:t>
            </a:r>
            <a:r>
              <a:rPr lang="en-US" dirty="0">
                <a:hlinkClick r:id="rId7"/>
              </a:rPr>
              <a:t>Amazon Inspector</a:t>
            </a:r>
            <a:endParaRPr lang="en-US" dirty="0"/>
          </a:p>
          <a:p>
            <a:pPr lvl="1"/>
            <a:r>
              <a:rPr lang="en-US" dirty="0">
                <a:hlinkClick r:id="rId8"/>
              </a:rPr>
              <a:t>Trusted Advisor </a:t>
            </a:r>
            <a:r>
              <a:rPr lang="en-US" dirty="0"/>
              <a:t>recommended best practices</a:t>
            </a:r>
          </a:p>
          <a:p>
            <a:endParaRPr lang="en-US" dirty="0">
              <a:hlinkClick r:id="rId9"/>
            </a:endParaRPr>
          </a:p>
          <a:p>
            <a:r>
              <a:rPr lang="en-US" dirty="0">
                <a:hlinkClick r:id="rId9"/>
              </a:rPr>
              <a:t>AWS Security Hub Automated Response and Remediation</a:t>
            </a:r>
            <a:endParaRPr lang="en-US" dirty="0"/>
          </a:p>
        </p:txBody>
      </p:sp>
    </p:spTree>
    <p:extLst>
      <p:ext uri="{BB962C8B-B14F-4D97-AF65-F5344CB8AC3E}">
        <p14:creationId xmlns:p14="http://schemas.microsoft.com/office/powerpoint/2010/main" val="89130497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3DE3AA-2BE5-432E-A3CF-C2FB7A3ADD0A}"/>
              </a:ext>
            </a:extLst>
          </p:cNvPr>
          <p:cNvSpPr>
            <a:spLocks noGrp="1"/>
          </p:cNvSpPr>
          <p:nvPr>
            <p:ph type="title"/>
          </p:nvPr>
        </p:nvSpPr>
        <p:spPr/>
        <p:txBody>
          <a:bodyPr/>
          <a:lstStyle/>
          <a:p>
            <a:r>
              <a:rPr lang="en-US" dirty="0"/>
              <a:t>Lambda GRC Automation 1</a:t>
            </a:r>
          </a:p>
        </p:txBody>
      </p:sp>
      <p:sp>
        <p:nvSpPr>
          <p:cNvPr id="3" name="Content Placeholder 2">
            <a:extLst>
              <a:ext uri="{FF2B5EF4-FFF2-40B4-BE49-F238E27FC236}">
                <a16:creationId xmlns:a16="http://schemas.microsoft.com/office/drawing/2014/main" id="{6609E872-B39B-42AC-A239-D08D4C32E7D2}"/>
              </a:ext>
            </a:extLst>
          </p:cNvPr>
          <p:cNvSpPr>
            <a:spLocks noGrp="1"/>
          </p:cNvSpPr>
          <p:nvPr>
            <p:ph idx="1"/>
          </p:nvPr>
        </p:nvSpPr>
        <p:spPr>
          <a:xfrm>
            <a:off x="814537" y="814771"/>
            <a:ext cx="7631447" cy="3547021"/>
          </a:xfrm>
        </p:spPr>
        <p:txBody>
          <a:bodyPr/>
          <a:lstStyle/>
          <a:p>
            <a:r>
              <a:rPr lang="en-US" dirty="0"/>
              <a:t>Combine with AWS Config Rules to alert / remediate resource misconfigurations</a:t>
            </a:r>
          </a:p>
          <a:p>
            <a:pPr lvl="1"/>
            <a:r>
              <a:rPr lang="en-US" dirty="0"/>
              <a:t>Publicly exposed S3 resources (via Access Analyzer)</a:t>
            </a:r>
          </a:p>
          <a:p>
            <a:pPr lvl="1"/>
            <a:r>
              <a:rPr lang="en-US" dirty="0"/>
              <a:t>Mistakenly open SGs</a:t>
            </a:r>
          </a:p>
          <a:p>
            <a:pPr lvl="1"/>
            <a:r>
              <a:rPr lang="en-US" dirty="0"/>
              <a:t>Service-level logging disabled / misconfigured</a:t>
            </a:r>
          </a:p>
        </p:txBody>
      </p:sp>
    </p:spTree>
    <p:extLst>
      <p:ext uri="{BB962C8B-B14F-4D97-AF65-F5344CB8AC3E}">
        <p14:creationId xmlns:p14="http://schemas.microsoft.com/office/powerpoint/2010/main" val="406414798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D0592-20B4-4945-9E4C-80A3AA69E863}"/>
              </a:ext>
            </a:extLst>
          </p:cNvPr>
          <p:cNvSpPr>
            <a:spLocks noGrp="1"/>
          </p:cNvSpPr>
          <p:nvPr>
            <p:ph type="title"/>
          </p:nvPr>
        </p:nvSpPr>
        <p:spPr/>
        <p:txBody>
          <a:bodyPr/>
          <a:lstStyle/>
          <a:p>
            <a:r>
              <a:rPr lang="en-US" dirty="0"/>
              <a:t>AWS Config dashboard compliance</a:t>
            </a:r>
          </a:p>
        </p:txBody>
      </p:sp>
      <p:pic>
        <p:nvPicPr>
          <p:cNvPr id="2054" name="Picture 6">
            <a:extLst>
              <a:ext uri="{FF2B5EF4-FFF2-40B4-BE49-F238E27FC236}">
                <a16:creationId xmlns:a16="http://schemas.microsoft.com/office/drawing/2014/main" id="{A657ECB8-E82C-47F3-8CDF-477A082483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6929" y="550687"/>
            <a:ext cx="8069056" cy="38874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395798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3DE3AA-2BE5-432E-A3CF-C2FB7A3ADD0A}"/>
              </a:ext>
            </a:extLst>
          </p:cNvPr>
          <p:cNvSpPr>
            <a:spLocks noGrp="1"/>
          </p:cNvSpPr>
          <p:nvPr>
            <p:ph type="title"/>
          </p:nvPr>
        </p:nvSpPr>
        <p:spPr/>
        <p:txBody>
          <a:bodyPr/>
          <a:lstStyle/>
          <a:p>
            <a:r>
              <a:rPr lang="en-US" dirty="0"/>
              <a:t>Lambda GRC Automation 2</a:t>
            </a:r>
          </a:p>
        </p:txBody>
      </p:sp>
      <p:sp>
        <p:nvSpPr>
          <p:cNvPr id="3" name="Content Placeholder 2">
            <a:extLst>
              <a:ext uri="{FF2B5EF4-FFF2-40B4-BE49-F238E27FC236}">
                <a16:creationId xmlns:a16="http://schemas.microsoft.com/office/drawing/2014/main" id="{6609E872-B39B-42AC-A239-D08D4C32E7D2}"/>
              </a:ext>
            </a:extLst>
          </p:cNvPr>
          <p:cNvSpPr>
            <a:spLocks noGrp="1"/>
          </p:cNvSpPr>
          <p:nvPr>
            <p:ph idx="1"/>
          </p:nvPr>
        </p:nvSpPr>
        <p:spPr/>
        <p:txBody>
          <a:bodyPr/>
          <a:lstStyle/>
          <a:p>
            <a:r>
              <a:rPr lang="en-US" dirty="0"/>
              <a:t>Logfile processing or validation (CloudTrail, S3/ELB access logs, other audit logs)</a:t>
            </a:r>
          </a:p>
          <a:p>
            <a:r>
              <a:rPr lang="en-US" dirty="0"/>
              <a:t>EC2 instance compromise (via </a:t>
            </a:r>
            <a:r>
              <a:rPr lang="en-US" dirty="0" err="1"/>
              <a:t>GuardDuty</a:t>
            </a:r>
            <a:r>
              <a:rPr lang="en-US" dirty="0"/>
              <a:t> and/or Inspector)</a:t>
            </a:r>
          </a:p>
          <a:p>
            <a:pPr lvl="1"/>
            <a:r>
              <a:rPr lang="en-US" dirty="0"/>
              <a:t>RDP / SSH brute force</a:t>
            </a:r>
          </a:p>
          <a:p>
            <a:pPr lvl="1"/>
            <a:r>
              <a:rPr lang="en-US" dirty="0"/>
              <a:t>Bitcoin activity</a:t>
            </a:r>
          </a:p>
          <a:p>
            <a:pPr lvl="1"/>
            <a:r>
              <a:rPr lang="en-US" dirty="0"/>
              <a:t>Unusual activity (instance launch, remote server access, </a:t>
            </a:r>
            <a:r>
              <a:rPr lang="en-US" dirty="0" err="1"/>
              <a:t>etc</a:t>
            </a:r>
            <a:r>
              <a:rPr lang="en-US" dirty="0"/>
              <a:t>)</a:t>
            </a:r>
          </a:p>
          <a:p>
            <a:pPr lvl="1"/>
            <a:r>
              <a:rPr lang="en-US" dirty="0"/>
              <a:t>Unauthorized, unpatched software or users on instance</a:t>
            </a:r>
          </a:p>
          <a:p>
            <a:r>
              <a:rPr lang="en-US" dirty="0">
                <a:hlinkClick r:id="rId2"/>
              </a:rPr>
              <a:t>AWS Compliance Center!</a:t>
            </a:r>
            <a:endParaRPr lang="en-US" dirty="0"/>
          </a:p>
          <a:p>
            <a:endParaRPr lang="en-US" dirty="0"/>
          </a:p>
          <a:p>
            <a:pPr marL="0" indent="0" algn="ctr">
              <a:buNone/>
            </a:pPr>
            <a:r>
              <a:rPr lang="en-US" dirty="0">
                <a:solidFill>
                  <a:srgbClr val="FF0000"/>
                </a:solidFill>
              </a:rPr>
              <a:t>NOTE: Make sure Lambda passes </a:t>
            </a:r>
            <a:r>
              <a:rPr lang="en-US" dirty="0">
                <a:solidFill>
                  <a:srgbClr val="0000FF"/>
                </a:solidFill>
                <a:hlinkClick r:id="rId3">
                  <a:extLst>
                    <a:ext uri="{A12FA001-AC4F-418D-AE19-62706E023703}">
                      <ahyp:hlinkClr xmlns:ahyp="http://schemas.microsoft.com/office/drawing/2018/hyperlinkcolor" val="tx"/>
                    </a:ext>
                  </a:extLst>
                </a:hlinkClick>
              </a:rPr>
              <a:t>GRC </a:t>
            </a:r>
            <a:r>
              <a:rPr lang="en-US" dirty="0">
                <a:solidFill>
                  <a:srgbClr val="FF0000"/>
                </a:solidFill>
                <a:hlinkClick r:id="rId3">
                  <a:extLst>
                    <a:ext uri="{A12FA001-AC4F-418D-AE19-62706E023703}">
                      <ahyp:hlinkClr xmlns:ahyp="http://schemas.microsoft.com/office/drawing/2018/hyperlinkcolor" val="tx"/>
                    </a:ext>
                  </a:extLst>
                </a:hlinkClick>
              </a:rPr>
              <a:t>requirements</a:t>
            </a:r>
            <a:r>
              <a:rPr lang="en-US" dirty="0">
                <a:solidFill>
                  <a:srgbClr val="FF0000"/>
                </a:solidFill>
              </a:rPr>
              <a:t>!</a:t>
            </a:r>
          </a:p>
          <a:p>
            <a:pPr lvl="2"/>
            <a:endParaRPr lang="en-US" dirty="0"/>
          </a:p>
        </p:txBody>
      </p:sp>
    </p:spTree>
    <p:extLst>
      <p:ext uri="{BB962C8B-B14F-4D97-AF65-F5344CB8AC3E}">
        <p14:creationId xmlns:p14="http://schemas.microsoft.com/office/powerpoint/2010/main" val="164213785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9DDD73-978F-4E1A-B3E6-958BE285AD04}"/>
              </a:ext>
            </a:extLst>
          </p:cNvPr>
          <p:cNvSpPr>
            <a:spLocks noGrp="1"/>
          </p:cNvSpPr>
          <p:nvPr>
            <p:ph type="title"/>
          </p:nvPr>
        </p:nvSpPr>
        <p:spPr/>
        <p:txBody>
          <a:bodyPr/>
          <a:lstStyle/>
          <a:p>
            <a:r>
              <a:rPr lang="en-US" dirty="0"/>
              <a:t>Lambda Operations Automation</a:t>
            </a:r>
          </a:p>
        </p:txBody>
      </p:sp>
      <p:sp>
        <p:nvSpPr>
          <p:cNvPr id="3" name="Content Placeholder 2">
            <a:extLst>
              <a:ext uri="{FF2B5EF4-FFF2-40B4-BE49-F238E27FC236}">
                <a16:creationId xmlns:a16="http://schemas.microsoft.com/office/drawing/2014/main" id="{021256C5-4EFF-4074-A1DF-A0867CBAFAE6}"/>
              </a:ext>
            </a:extLst>
          </p:cNvPr>
          <p:cNvSpPr>
            <a:spLocks noGrp="1"/>
          </p:cNvSpPr>
          <p:nvPr>
            <p:ph idx="1"/>
          </p:nvPr>
        </p:nvSpPr>
        <p:spPr/>
        <p:txBody>
          <a:bodyPr/>
          <a:lstStyle/>
          <a:p>
            <a:r>
              <a:rPr lang="en-US" dirty="0"/>
              <a:t>Identify then downscale or turn off resources (EC2, </a:t>
            </a:r>
            <a:r>
              <a:rPr lang="en-US" dirty="0">
                <a:hlinkClick r:id="rId2"/>
              </a:rPr>
              <a:t>ECR</a:t>
            </a:r>
            <a:r>
              <a:rPr lang="en-US" dirty="0"/>
              <a:t>, Redshift, </a:t>
            </a:r>
            <a:r>
              <a:rPr lang="en-US" dirty="0" err="1"/>
              <a:t>etc</a:t>
            </a:r>
            <a:r>
              <a:rPr lang="en-US" dirty="0"/>
              <a:t>) when unneeded/unused</a:t>
            </a:r>
          </a:p>
          <a:p>
            <a:r>
              <a:rPr lang="en-US" dirty="0">
                <a:hlinkClick r:id="rId3"/>
              </a:rPr>
              <a:t>Automate CI/CD pipelines</a:t>
            </a:r>
            <a:endParaRPr lang="en-US" dirty="0"/>
          </a:p>
          <a:p>
            <a:r>
              <a:rPr lang="en-US" dirty="0">
                <a:hlinkClick r:id="rId4"/>
              </a:rPr>
              <a:t>IoT device management</a:t>
            </a:r>
            <a:endParaRPr lang="en-US" dirty="0"/>
          </a:p>
          <a:p>
            <a:r>
              <a:rPr lang="en-US" dirty="0"/>
              <a:t>Alert, remediate operational issues</a:t>
            </a:r>
          </a:p>
          <a:p>
            <a:pPr lvl="1"/>
            <a:r>
              <a:rPr lang="en-US" dirty="0"/>
              <a:t>Resource scarcity (EC2 memory, CPU, </a:t>
            </a:r>
            <a:r>
              <a:rPr lang="en-US" dirty="0" err="1"/>
              <a:t>etc</a:t>
            </a:r>
            <a:r>
              <a:rPr lang="en-US" dirty="0"/>
              <a:t>)</a:t>
            </a:r>
          </a:p>
          <a:p>
            <a:pPr lvl="1"/>
            <a:r>
              <a:rPr lang="en-US" dirty="0"/>
              <a:t>Security issues (via Security Hub)</a:t>
            </a:r>
          </a:p>
          <a:p>
            <a:pPr lvl="1"/>
            <a:r>
              <a:rPr lang="en-US" dirty="0"/>
              <a:t>Event stream processing (sourced from </a:t>
            </a:r>
            <a:r>
              <a:rPr lang="en-US" dirty="0" err="1"/>
              <a:t>EventBridge</a:t>
            </a:r>
            <a:r>
              <a:rPr lang="en-US" dirty="0"/>
              <a:t>, Kafka, </a:t>
            </a:r>
            <a:r>
              <a:rPr lang="en-US" dirty="0" err="1"/>
              <a:t>etc</a:t>
            </a:r>
            <a:r>
              <a:rPr lang="en-US" dirty="0"/>
              <a:t>)</a:t>
            </a:r>
          </a:p>
        </p:txBody>
      </p:sp>
    </p:spTree>
    <p:extLst>
      <p:ext uri="{BB962C8B-B14F-4D97-AF65-F5344CB8AC3E}">
        <p14:creationId xmlns:p14="http://schemas.microsoft.com/office/powerpoint/2010/main" val="325399402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F5D77C-27ED-4BB5-9F6F-2332AFA309D7}"/>
              </a:ext>
            </a:extLst>
          </p:cNvPr>
          <p:cNvSpPr>
            <a:spLocks noGrp="1"/>
          </p:cNvSpPr>
          <p:nvPr>
            <p:ph type="title"/>
          </p:nvPr>
        </p:nvSpPr>
        <p:spPr/>
        <p:txBody>
          <a:bodyPr/>
          <a:lstStyle/>
          <a:p>
            <a:r>
              <a:rPr lang="en-US" dirty="0"/>
              <a:t>When to Automate?</a:t>
            </a:r>
          </a:p>
        </p:txBody>
      </p:sp>
      <p:sp>
        <p:nvSpPr>
          <p:cNvPr id="3" name="Content Placeholder 2">
            <a:extLst>
              <a:ext uri="{FF2B5EF4-FFF2-40B4-BE49-F238E27FC236}">
                <a16:creationId xmlns:a16="http://schemas.microsoft.com/office/drawing/2014/main" id="{BD65A32F-22DE-4836-85AC-BC6C9B2600E9}"/>
              </a:ext>
            </a:extLst>
          </p:cNvPr>
          <p:cNvSpPr>
            <a:spLocks noGrp="1"/>
          </p:cNvSpPr>
          <p:nvPr>
            <p:ph idx="1"/>
          </p:nvPr>
        </p:nvSpPr>
        <p:spPr/>
        <p:txBody>
          <a:bodyPr/>
          <a:lstStyle/>
          <a:p>
            <a:r>
              <a:rPr lang="en-US" dirty="0"/>
              <a:t>Any time you’ve done something a 2</a:t>
            </a:r>
            <a:r>
              <a:rPr lang="en-US" baseline="30000" dirty="0"/>
              <a:t>nd</a:t>
            </a:r>
            <a:r>
              <a:rPr lang="en-US" dirty="0"/>
              <a:t>, 3</a:t>
            </a:r>
            <a:r>
              <a:rPr lang="en-US" baseline="30000" dirty="0"/>
              <a:t>rd</a:t>
            </a:r>
            <a:r>
              <a:rPr lang="en-US" dirty="0"/>
              <a:t> time.</a:t>
            </a:r>
          </a:p>
          <a:p>
            <a:r>
              <a:rPr lang="en-US" dirty="0"/>
              <a:t>When time criticality (GRC, security exposure, resource scarcity) is of utmost importance.</a:t>
            </a:r>
          </a:p>
          <a:p>
            <a:r>
              <a:rPr lang="en-US" dirty="0"/>
              <a:t>Downsizing, shutting off unneeded or unused resources.</a:t>
            </a:r>
          </a:p>
          <a:p>
            <a:r>
              <a:rPr lang="en-US" dirty="0"/>
              <a:t>DevOps toolchains, CI/CD pipelines.</a:t>
            </a:r>
          </a:p>
          <a:p>
            <a:r>
              <a:rPr lang="en-US" dirty="0"/>
              <a:t>Metrics &amp; monitoring alerts &amp; remediations. </a:t>
            </a:r>
          </a:p>
          <a:p>
            <a:r>
              <a:rPr lang="en-US" dirty="0"/>
              <a:t>Tag enforcement!</a:t>
            </a:r>
          </a:p>
          <a:p>
            <a:endParaRPr lang="en-US" dirty="0"/>
          </a:p>
        </p:txBody>
      </p:sp>
    </p:spTree>
    <p:extLst>
      <p:ext uri="{BB962C8B-B14F-4D97-AF65-F5344CB8AC3E}">
        <p14:creationId xmlns:p14="http://schemas.microsoft.com/office/powerpoint/2010/main" val="14857930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7CE0C-01CF-40D2-B2BF-2A422F583EF3}"/>
              </a:ext>
            </a:extLst>
          </p:cNvPr>
          <p:cNvSpPr>
            <a:spLocks noGrp="1"/>
          </p:cNvSpPr>
          <p:nvPr>
            <p:ph type="title"/>
          </p:nvPr>
        </p:nvSpPr>
        <p:spPr/>
        <p:txBody>
          <a:bodyPr/>
          <a:lstStyle/>
          <a:p>
            <a:r>
              <a:rPr lang="en-US" dirty="0"/>
              <a:t>Break! (10 mins)</a:t>
            </a:r>
          </a:p>
        </p:txBody>
      </p:sp>
      <p:sp>
        <p:nvSpPr>
          <p:cNvPr id="3" name="Content Placeholder 2">
            <a:extLst>
              <a:ext uri="{FF2B5EF4-FFF2-40B4-BE49-F238E27FC236}">
                <a16:creationId xmlns:a16="http://schemas.microsoft.com/office/drawing/2014/main" id="{CF2DD48B-7915-4C97-A458-8C4E8D6D5339}"/>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18505473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E479F7-BA2A-41B3-8CC2-27614F463510}"/>
              </a:ext>
            </a:extLst>
          </p:cNvPr>
          <p:cNvSpPr>
            <a:spLocks noGrp="1"/>
          </p:cNvSpPr>
          <p:nvPr>
            <p:ph type="title"/>
          </p:nvPr>
        </p:nvSpPr>
        <p:spPr>
          <a:xfrm>
            <a:off x="805778" y="0"/>
            <a:ext cx="7548179" cy="1095883"/>
          </a:xfrm>
          <a:solidFill>
            <a:srgbClr val="FFC000"/>
          </a:solidFill>
        </p:spPr>
        <p:txBody>
          <a:bodyPr/>
          <a:lstStyle/>
          <a:p>
            <a:r>
              <a:rPr lang="en-US" dirty="0"/>
              <a:t>Activity 2: </a:t>
            </a:r>
            <a:r>
              <a:rPr lang="en-US" i="0" dirty="0">
                <a:effectLst/>
                <a:latin typeface="Guardian Sans Text"/>
              </a:rPr>
              <a:t>Automating tag enforcement with AWS Lambda and AWS Config</a:t>
            </a:r>
            <a:endParaRPr lang="en-US" dirty="0"/>
          </a:p>
        </p:txBody>
      </p:sp>
      <p:sp>
        <p:nvSpPr>
          <p:cNvPr id="3" name="Content Placeholder 2">
            <a:extLst>
              <a:ext uri="{FF2B5EF4-FFF2-40B4-BE49-F238E27FC236}">
                <a16:creationId xmlns:a16="http://schemas.microsoft.com/office/drawing/2014/main" id="{4B037E7B-8AED-4B60-A6C6-4905CFCDFB1C}"/>
              </a:ext>
            </a:extLst>
          </p:cNvPr>
          <p:cNvSpPr>
            <a:spLocks noGrp="1"/>
          </p:cNvSpPr>
          <p:nvPr>
            <p:ph idx="1"/>
          </p:nvPr>
        </p:nvSpPr>
        <p:spPr/>
        <p:txBody>
          <a:bodyPr/>
          <a:lstStyle/>
          <a:p>
            <a:endParaRPr lang="en-US" dirty="0"/>
          </a:p>
          <a:p>
            <a:endParaRPr lang="en-US" dirty="0"/>
          </a:p>
          <a:p>
            <a:pPr algn="l">
              <a:buFont typeface="Arial" panose="020B0604020202020204" pitchFamily="34" charset="0"/>
              <a:buChar char="•"/>
            </a:pPr>
            <a:r>
              <a:rPr lang="en-US" b="0" i="0" dirty="0">
                <a:effectLst/>
                <a:latin typeface="Guardian Sans Text"/>
              </a:rPr>
              <a:t>Tag configuration</a:t>
            </a:r>
          </a:p>
          <a:p>
            <a:pPr algn="l">
              <a:buFont typeface="Arial" panose="020B0604020202020204" pitchFamily="34" charset="0"/>
              <a:buChar char="•"/>
            </a:pPr>
            <a:r>
              <a:rPr lang="en-US" b="0" i="0" dirty="0">
                <a:effectLst/>
                <a:latin typeface="Guardian Sans Text"/>
              </a:rPr>
              <a:t>Basics of AWS Config</a:t>
            </a:r>
          </a:p>
          <a:p>
            <a:pPr algn="l">
              <a:buFont typeface="Arial" panose="020B0604020202020204" pitchFamily="34" charset="0"/>
              <a:buChar char="•"/>
            </a:pPr>
            <a:r>
              <a:rPr lang="en-US" b="0" i="0" dirty="0">
                <a:effectLst/>
                <a:latin typeface="Guardian Sans Text"/>
              </a:rPr>
              <a:t>AWS Config parameterization of tagging</a:t>
            </a:r>
          </a:p>
          <a:p>
            <a:pPr algn="l">
              <a:buFont typeface="Arial" panose="020B0604020202020204" pitchFamily="34" charset="0"/>
              <a:buChar char="•"/>
            </a:pPr>
            <a:r>
              <a:rPr lang="en-US" b="0" i="0" dirty="0">
                <a:effectLst/>
                <a:latin typeface="Guardian Sans Text"/>
              </a:rPr>
              <a:t>AWS Config enforcement of tagging</a:t>
            </a:r>
          </a:p>
          <a:p>
            <a:pPr algn="l">
              <a:buFont typeface="Arial" panose="020B0604020202020204" pitchFamily="34" charset="0"/>
              <a:buChar char="•"/>
            </a:pPr>
            <a:r>
              <a:rPr lang="en-US" b="0" i="0" dirty="0">
                <a:effectLst/>
                <a:latin typeface="Guardian Sans Text"/>
              </a:rPr>
              <a:t>Validation of tagging enforcement</a:t>
            </a:r>
          </a:p>
        </p:txBody>
      </p:sp>
    </p:spTree>
    <p:extLst>
      <p:ext uri="{BB962C8B-B14F-4D97-AF65-F5344CB8AC3E}">
        <p14:creationId xmlns:p14="http://schemas.microsoft.com/office/powerpoint/2010/main" val="3459519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5731B8C2-7EB4-468B-BC70-D55D24C21264}"/>
              </a:ext>
            </a:extLst>
          </p:cNvPr>
          <p:cNvSpPr>
            <a:spLocks noGrp="1"/>
          </p:cNvSpPr>
          <p:nvPr>
            <p:ph type="title"/>
          </p:nvPr>
        </p:nvSpPr>
        <p:spPr>
          <a:xfrm>
            <a:off x="805778" y="1"/>
            <a:ext cx="7548179" cy="560552"/>
          </a:xfrm>
        </p:spPr>
        <p:txBody>
          <a:bodyPr/>
          <a:lstStyle/>
          <a:p>
            <a:r>
              <a:rPr lang="en-US" dirty="0"/>
              <a:t>Schedule – Day 2</a:t>
            </a:r>
          </a:p>
        </p:txBody>
      </p:sp>
      <p:sp>
        <p:nvSpPr>
          <p:cNvPr id="16" name="Content Placeholder 2">
            <a:extLst>
              <a:ext uri="{FF2B5EF4-FFF2-40B4-BE49-F238E27FC236}">
                <a16:creationId xmlns:a16="http://schemas.microsoft.com/office/drawing/2014/main" id="{D67A62B7-D2D9-40FC-8A8A-687F8127DE81}"/>
              </a:ext>
            </a:extLst>
          </p:cNvPr>
          <p:cNvSpPr>
            <a:spLocks noGrp="1"/>
          </p:cNvSpPr>
          <p:nvPr>
            <p:ph idx="1"/>
          </p:nvPr>
        </p:nvSpPr>
        <p:spPr>
          <a:xfrm>
            <a:off x="814537" y="814771"/>
            <a:ext cx="7539420" cy="3547021"/>
          </a:xfrm>
        </p:spPr>
        <p:txBody>
          <a:bodyPr/>
          <a:lstStyle/>
          <a:p>
            <a:r>
              <a:rPr lang="en-US" dirty="0"/>
              <a:t>S4: Authentication &amp; Authorization (30 mins)</a:t>
            </a:r>
          </a:p>
          <a:p>
            <a:r>
              <a:rPr lang="en-US" dirty="0"/>
              <a:t>S5: EC2 &amp; IaaS Automation (50 mins)</a:t>
            </a:r>
          </a:p>
          <a:p>
            <a:r>
              <a:rPr lang="en-US" dirty="0"/>
              <a:t>A3: ACTIVITY: Automating EC2 log processing and alerting (45 mins)</a:t>
            </a:r>
          </a:p>
          <a:p>
            <a:r>
              <a:rPr lang="en-US" dirty="0"/>
              <a:t>BREAK: 10 mins</a:t>
            </a:r>
          </a:p>
          <a:p>
            <a:r>
              <a:rPr lang="en-US" dirty="0"/>
              <a:t>S6: Operations Automation (40mins)</a:t>
            </a:r>
          </a:p>
          <a:p>
            <a:r>
              <a:rPr lang="en-US" dirty="0"/>
              <a:t>A4: ACTIVITY: Automating Trusted Advisor and </a:t>
            </a:r>
            <a:r>
              <a:rPr lang="en-US" dirty="0" err="1"/>
              <a:t>EventBridge</a:t>
            </a:r>
            <a:r>
              <a:rPr lang="en-US" dirty="0"/>
              <a:t> alerts to update CloudWatch dashboards (45 mins)</a:t>
            </a:r>
          </a:p>
          <a:p>
            <a:r>
              <a:rPr lang="en-US" dirty="0"/>
              <a:t>Course wrap up &amp; next steps (10 mins)</a:t>
            </a:r>
          </a:p>
        </p:txBody>
      </p:sp>
    </p:spTree>
    <p:extLst>
      <p:ext uri="{BB962C8B-B14F-4D97-AF65-F5344CB8AC3E}">
        <p14:creationId xmlns:p14="http://schemas.microsoft.com/office/powerpoint/2010/main" val="273642630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F6A7B3-AAA5-47FA-BAC6-A73024D6AF9D}"/>
              </a:ext>
            </a:extLst>
          </p:cNvPr>
          <p:cNvSpPr>
            <a:spLocks noGrp="1"/>
          </p:cNvSpPr>
          <p:nvPr>
            <p:ph type="title"/>
          </p:nvPr>
        </p:nvSpPr>
        <p:spPr/>
        <p:txBody>
          <a:bodyPr/>
          <a:lstStyle/>
          <a:p>
            <a:r>
              <a:rPr lang="en-US" dirty="0"/>
              <a:t>EOD Q&amp;A</a:t>
            </a:r>
          </a:p>
        </p:txBody>
      </p:sp>
      <p:pic>
        <p:nvPicPr>
          <p:cNvPr id="1026" name="Picture 2">
            <a:extLst>
              <a:ext uri="{FF2B5EF4-FFF2-40B4-BE49-F238E27FC236}">
                <a16:creationId xmlns:a16="http://schemas.microsoft.com/office/drawing/2014/main" id="{D86E7651-4276-4912-B701-F3EBB385E9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42188" y="1107901"/>
            <a:ext cx="3659623" cy="2927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581656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5731B8C2-7EB4-468B-BC70-D55D24C21264}"/>
              </a:ext>
            </a:extLst>
          </p:cNvPr>
          <p:cNvSpPr>
            <a:spLocks noGrp="1"/>
          </p:cNvSpPr>
          <p:nvPr>
            <p:ph type="title"/>
          </p:nvPr>
        </p:nvSpPr>
        <p:spPr>
          <a:xfrm>
            <a:off x="805778" y="1"/>
            <a:ext cx="7548179" cy="560552"/>
          </a:xfrm>
        </p:spPr>
        <p:txBody>
          <a:bodyPr/>
          <a:lstStyle/>
          <a:p>
            <a:r>
              <a:rPr lang="en-US" dirty="0"/>
              <a:t>Schedule – Day 2</a:t>
            </a:r>
          </a:p>
        </p:txBody>
      </p:sp>
      <p:sp>
        <p:nvSpPr>
          <p:cNvPr id="16" name="Content Placeholder 2">
            <a:extLst>
              <a:ext uri="{FF2B5EF4-FFF2-40B4-BE49-F238E27FC236}">
                <a16:creationId xmlns:a16="http://schemas.microsoft.com/office/drawing/2014/main" id="{D67A62B7-D2D9-40FC-8A8A-687F8127DE81}"/>
              </a:ext>
            </a:extLst>
          </p:cNvPr>
          <p:cNvSpPr>
            <a:spLocks noGrp="1"/>
          </p:cNvSpPr>
          <p:nvPr>
            <p:ph idx="1"/>
          </p:nvPr>
        </p:nvSpPr>
        <p:spPr>
          <a:xfrm>
            <a:off x="814537" y="814771"/>
            <a:ext cx="7539420" cy="3547021"/>
          </a:xfrm>
        </p:spPr>
        <p:txBody>
          <a:bodyPr/>
          <a:lstStyle/>
          <a:p>
            <a:r>
              <a:rPr lang="en-US" dirty="0"/>
              <a:t>S4: Authentication &amp; Authorization (30 mins)</a:t>
            </a:r>
          </a:p>
          <a:p>
            <a:r>
              <a:rPr lang="en-US" dirty="0"/>
              <a:t>S5: EC2 &amp; IaaS Automation (50 mins)</a:t>
            </a:r>
          </a:p>
          <a:p>
            <a:r>
              <a:rPr lang="en-US" dirty="0"/>
              <a:t>A3: ACTIVITY: Automating EC2 log processing and alerting (45 mins)</a:t>
            </a:r>
          </a:p>
          <a:p>
            <a:r>
              <a:rPr lang="en-US" dirty="0"/>
              <a:t>BREAK: 10 mins</a:t>
            </a:r>
          </a:p>
          <a:p>
            <a:r>
              <a:rPr lang="en-US" dirty="0"/>
              <a:t>S6: Operations Automation (40mins)</a:t>
            </a:r>
          </a:p>
          <a:p>
            <a:r>
              <a:rPr lang="en-US" dirty="0"/>
              <a:t>A4: ACTIVITY: Automating Trusted Advisor and </a:t>
            </a:r>
            <a:r>
              <a:rPr lang="en-US" dirty="0" err="1"/>
              <a:t>EventBridge</a:t>
            </a:r>
            <a:r>
              <a:rPr lang="en-US" dirty="0"/>
              <a:t> alerts to update CloudWatch dashboards (45 mins)</a:t>
            </a:r>
          </a:p>
          <a:p>
            <a:r>
              <a:rPr lang="en-US" dirty="0"/>
              <a:t>Course wrap up &amp; next steps (10 mins)</a:t>
            </a:r>
          </a:p>
        </p:txBody>
      </p:sp>
    </p:spTree>
    <p:extLst>
      <p:ext uri="{BB962C8B-B14F-4D97-AF65-F5344CB8AC3E}">
        <p14:creationId xmlns:p14="http://schemas.microsoft.com/office/powerpoint/2010/main" val="13993433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03DFF6-505D-4B94-9B33-3879DF468FCC}"/>
              </a:ext>
            </a:extLst>
          </p:cNvPr>
          <p:cNvSpPr>
            <a:spLocks noGrp="1"/>
          </p:cNvSpPr>
          <p:nvPr>
            <p:ph type="title"/>
          </p:nvPr>
        </p:nvSpPr>
        <p:spPr/>
        <p:txBody>
          <a:bodyPr/>
          <a:lstStyle/>
          <a:p>
            <a:r>
              <a:rPr lang="en-US" dirty="0"/>
              <a:t>Poll (single answer)</a:t>
            </a:r>
          </a:p>
        </p:txBody>
      </p:sp>
      <p:sp>
        <p:nvSpPr>
          <p:cNvPr id="3" name="Content Placeholder 2">
            <a:extLst>
              <a:ext uri="{FF2B5EF4-FFF2-40B4-BE49-F238E27FC236}">
                <a16:creationId xmlns:a16="http://schemas.microsoft.com/office/drawing/2014/main" id="{DCDB670E-9EED-44C2-A44D-AE8EFA7FAE7F}"/>
              </a:ext>
            </a:extLst>
          </p:cNvPr>
          <p:cNvSpPr>
            <a:spLocks noGrp="1"/>
          </p:cNvSpPr>
          <p:nvPr>
            <p:ph idx="1"/>
          </p:nvPr>
        </p:nvSpPr>
        <p:spPr/>
        <p:txBody>
          <a:bodyPr/>
          <a:lstStyle/>
          <a:p>
            <a:r>
              <a:rPr lang="en-US" dirty="0"/>
              <a:t>How much experience do you have with AWS IAM?</a:t>
            </a:r>
          </a:p>
          <a:p>
            <a:pPr lvl="1"/>
            <a:r>
              <a:rPr lang="en-US" dirty="0"/>
              <a:t>Zero</a:t>
            </a:r>
          </a:p>
          <a:p>
            <a:pPr lvl="1"/>
            <a:r>
              <a:rPr lang="en-US" dirty="0"/>
              <a:t>A few months (can read a basic PD)</a:t>
            </a:r>
          </a:p>
          <a:p>
            <a:pPr lvl="1"/>
            <a:r>
              <a:rPr lang="en-US" dirty="0"/>
              <a:t>A few years (can write advanced PD)</a:t>
            </a:r>
          </a:p>
          <a:p>
            <a:pPr lvl="1"/>
            <a:r>
              <a:rPr lang="en-US" dirty="0"/>
              <a:t>Extensive (it’s a main function of my job)</a:t>
            </a:r>
          </a:p>
        </p:txBody>
      </p:sp>
    </p:spTree>
    <p:extLst>
      <p:ext uri="{BB962C8B-B14F-4D97-AF65-F5344CB8AC3E}">
        <p14:creationId xmlns:p14="http://schemas.microsoft.com/office/powerpoint/2010/main" val="46147966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EE225-CD0E-4A70-9559-E58357041FD3}"/>
              </a:ext>
            </a:extLst>
          </p:cNvPr>
          <p:cNvSpPr>
            <a:spLocks noGrp="1"/>
          </p:cNvSpPr>
          <p:nvPr>
            <p:ph type="title"/>
          </p:nvPr>
        </p:nvSpPr>
        <p:spPr>
          <a:solidFill>
            <a:schemeClr val="accent1">
              <a:lumMod val="60000"/>
              <a:lumOff val="40000"/>
            </a:schemeClr>
          </a:solidFill>
        </p:spPr>
        <p:txBody>
          <a:bodyPr/>
          <a:lstStyle/>
          <a:p>
            <a:r>
              <a:rPr lang="en-US" dirty="0"/>
              <a:t>S4: Authentication &amp; Authorization</a:t>
            </a:r>
          </a:p>
        </p:txBody>
      </p:sp>
      <p:sp>
        <p:nvSpPr>
          <p:cNvPr id="3" name="Content Placeholder 2">
            <a:extLst>
              <a:ext uri="{FF2B5EF4-FFF2-40B4-BE49-F238E27FC236}">
                <a16:creationId xmlns:a16="http://schemas.microsoft.com/office/drawing/2014/main" id="{8B2DFD0A-32E1-405E-AD3B-96D6DBDB4A5C}"/>
              </a:ext>
            </a:extLst>
          </p:cNvPr>
          <p:cNvSpPr>
            <a:spLocks noGrp="1"/>
          </p:cNvSpPr>
          <p:nvPr>
            <p:ph idx="1"/>
          </p:nvPr>
        </p:nvSpPr>
        <p:spPr/>
        <p:txBody>
          <a:bodyPr/>
          <a:lstStyle/>
          <a:p>
            <a:pPr algn="l">
              <a:buFont typeface="Arial" panose="020B0604020202020204" pitchFamily="34" charset="0"/>
              <a:buChar char="•"/>
            </a:pPr>
            <a:r>
              <a:rPr lang="en-US" b="0" i="0" dirty="0">
                <a:effectLst/>
                <a:latin typeface="Guardian Sans Text"/>
              </a:rPr>
              <a:t>Review of IAM.</a:t>
            </a:r>
          </a:p>
          <a:p>
            <a:pPr algn="l">
              <a:buFont typeface="Arial" panose="020B0604020202020204" pitchFamily="34" charset="0"/>
              <a:buChar char="•"/>
            </a:pPr>
            <a:r>
              <a:rPr lang="en-US" b="0" i="0" dirty="0">
                <a:effectLst/>
                <a:latin typeface="Guardian Sans Text"/>
              </a:rPr>
              <a:t>Review of Logging services (CloudTrail, S3 Logs, ELB Logs, CloudFront Logs, API Gateway Logs).</a:t>
            </a:r>
          </a:p>
          <a:p>
            <a:pPr algn="l">
              <a:buFont typeface="Arial" panose="020B0604020202020204" pitchFamily="34" charset="0"/>
              <a:buChar char="•"/>
            </a:pPr>
            <a:r>
              <a:rPr lang="en-US" b="0" i="0" dirty="0">
                <a:effectLst/>
                <a:latin typeface="Guardian Sans Text"/>
              </a:rPr>
              <a:t>Utilizing STS Roles.</a:t>
            </a:r>
          </a:p>
        </p:txBody>
      </p:sp>
    </p:spTree>
    <p:extLst>
      <p:ext uri="{BB962C8B-B14F-4D97-AF65-F5344CB8AC3E}">
        <p14:creationId xmlns:p14="http://schemas.microsoft.com/office/powerpoint/2010/main" val="422767484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AFE904-68BF-42E3-ACFA-862C93D562AE}"/>
              </a:ext>
            </a:extLst>
          </p:cNvPr>
          <p:cNvSpPr>
            <a:spLocks noGrp="1"/>
          </p:cNvSpPr>
          <p:nvPr>
            <p:ph type="title"/>
          </p:nvPr>
        </p:nvSpPr>
        <p:spPr/>
        <p:txBody>
          <a:bodyPr/>
          <a:lstStyle/>
          <a:p>
            <a:r>
              <a:rPr lang="en-US" dirty="0"/>
              <a:t>Review of IAM</a:t>
            </a:r>
          </a:p>
        </p:txBody>
      </p:sp>
      <p:grpSp>
        <p:nvGrpSpPr>
          <p:cNvPr id="16" name="Group 15">
            <a:extLst>
              <a:ext uri="{FF2B5EF4-FFF2-40B4-BE49-F238E27FC236}">
                <a16:creationId xmlns:a16="http://schemas.microsoft.com/office/drawing/2014/main" id="{E67B0EF0-94A0-4559-9E1D-0A877EA70D39}"/>
              </a:ext>
            </a:extLst>
          </p:cNvPr>
          <p:cNvGrpSpPr/>
          <p:nvPr/>
        </p:nvGrpSpPr>
        <p:grpSpPr>
          <a:xfrm>
            <a:off x="3476913" y="693460"/>
            <a:ext cx="1982668" cy="1842104"/>
            <a:chOff x="393145" y="811362"/>
            <a:chExt cx="1982668" cy="1842104"/>
          </a:xfrm>
        </p:grpSpPr>
        <p:grpSp>
          <p:nvGrpSpPr>
            <p:cNvPr id="14" name="Group 13">
              <a:extLst>
                <a:ext uri="{FF2B5EF4-FFF2-40B4-BE49-F238E27FC236}">
                  <a16:creationId xmlns:a16="http://schemas.microsoft.com/office/drawing/2014/main" id="{E7BD4305-E47B-4F5A-A282-4F4C1A761663}"/>
                </a:ext>
              </a:extLst>
            </p:cNvPr>
            <p:cNvGrpSpPr/>
            <p:nvPr/>
          </p:nvGrpSpPr>
          <p:grpSpPr>
            <a:xfrm>
              <a:off x="393145" y="811362"/>
              <a:ext cx="1982668" cy="1842104"/>
              <a:chOff x="1466295" y="811362"/>
              <a:chExt cx="1982668" cy="1842104"/>
            </a:xfrm>
          </p:grpSpPr>
          <p:sp>
            <p:nvSpPr>
              <p:cNvPr id="4" name="Rectangle 3">
                <a:extLst>
                  <a:ext uri="{FF2B5EF4-FFF2-40B4-BE49-F238E27FC236}">
                    <a16:creationId xmlns:a16="http://schemas.microsoft.com/office/drawing/2014/main" id="{F040A5CD-4482-435D-BE91-17029BDA4CE8}"/>
                  </a:ext>
                </a:extLst>
              </p:cNvPr>
              <p:cNvSpPr/>
              <p:nvPr/>
            </p:nvSpPr>
            <p:spPr>
              <a:xfrm>
                <a:off x="1662487" y="811362"/>
                <a:ext cx="1641489" cy="1473200"/>
              </a:xfrm>
              <a:prstGeom prst="rect">
                <a:avLst/>
              </a:prstGeom>
              <a:solidFill>
                <a:schemeClr val="bg1">
                  <a:lumMod val="9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55853ECD-2192-4A84-8AAF-C2854F6F11E3}"/>
                  </a:ext>
                </a:extLst>
              </p:cNvPr>
              <p:cNvSpPr txBox="1"/>
              <p:nvPr/>
            </p:nvSpPr>
            <p:spPr>
              <a:xfrm>
                <a:off x="1737638" y="2345689"/>
                <a:ext cx="1491185" cy="307777"/>
              </a:xfrm>
              <a:prstGeom prst="rect">
                <a:avLst/>
              </a:prstGeom>
              <a:noFill/>
            </p:spPr>
            <p:txBody>
              <a:bodyPr wrap="square" rtlCol="0">
                <a:spAutoFit/>
              </a:bodyPr>
              <a:lstStyle/>
              <a:p>
                <a:pPr algn="ctr"/>
                <a:r>
                  <a:rPr lang="en-US" sz="1400" dirty="0">
                    <a:solidFill>
                      <a:srgbClr val="232F3E"/>
                    </a:solidFill>
                  </a:rPr>
                  <a:t>Principals</a:t>
                </a:r>
              </a:p>
            </p:txBody>
          </p:sp>
          <p:pic>
            <p:nvPicPr>
              <p:cNvPr id="8" name="Graphic 22">
                <a:extLst>
                  <a:ext uri="{FF2B5EF4-FFF2-40B4-BE49-F238E27FC236}">
                    <a16:creationId xmlns:a16="http://schemas.microsoft.com/office/drawing/2014/main" id="{D58990B5-8D43-4940-9F82-CD9265111154}"/>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1767920" y="881424"/>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39">
                <a:extLst>
                  <a:ext uri="{FF2B5EF4-FFF2-40B4-BE49-F238E27FC236}">
                    <a16:creationId xmlns:a16="http://schemas.microsoft.com/office/drawing/2014/main" id="{9B22BDC3-CAE4-4869-8185-7EDB5DD431B4}"/>
                  </a:ext>
                </a:extLst>
              </p:cNvPr>
              <p:cNvSpPr txBox="1">
                <a:spLocks noChangeArrowheads="1"/>
              </p:cNvSpPr>
              <p:nvPr/>
            </p:nvSpPr>
            <p:spPr bwMode="auto">
              <a:xfrm>
                <a:off x="1466295" y="1394839"/>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000000"/>
                    </a:solidFill>
                    <a:latin typeface="Arial" panose="020B0604020202020204" pitchFamily="34" charset="0"/>
                    <a:cs typeface="Arial" panose="020B0604020202020204" pitchFamily="34" charset="0"/>
                  </a:rPr>
                  <a:t>User</a:t>
                </a:r>
              </a:p>
            </p:txBody>
          </p:sp>
          <p:pic>
            <p:nvPicPr>
              <p:cNvPr id="10" name="Graphic 15">
                <a:extLst>
                  <a:ext uri="{FF2B5EF4-FFF2-40B4-BE49-F238E27FC236}">
                    <a16:creationId xmlns:a16="http://schemas.microsoft.com/office/drawing/2014/main" id="{596CA7DD-251C-4D75-B307-835BA908DEF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77438" y="869469"/>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32">
                <a:extLst>
                  <a:ext uri="{FF2B5EF4-FFF2-40B4-BE49-F238E27FC236}">
                    <a16:creationId xmlns:a16="http://schemas.microsoft.com/office/drawing/2014/main" id="{ACED3003-2168-44D4-BE5B-D4E7E98D3407}"/>
                  </a:ext>
                </a:extLst>
              </p:cNvPr>
              <p:cNvSpPr txBox="1">
                <a:spLocks noChangeArrowheads="1"/>
              </p:cNvSpPr>
              <p:nvPr/>
            </p:nvSpPr>
            <p:spPr bwMode="auto">
              <a:xfrm>
                <a:off x="2375813" y="1398107"/>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000000"/>
                    </a:solidFill>
                    <a:latin typeface="Arial" panose="020B0604020202020204" pitchFamily="34" charset="0"/>
                    <a:cs typeface="Arial" panose="020B0604020202020204" pitchFamily="34" charset="0"/>
                  </a:rPr>
                  <a:t>App</a:t>
                </a:r>
              </a:p>
            </p:txBody>
          </p:sp>
          <p:sp>
            <p:nvSpPr>
              <p:cNvPr id="13" name="TextBox 35">
                <a:extLst>
                  <a:ext uri="{FF2B5EF4-FFF2-40B4-BE49-F238E27FC236}">
                    <a16:creationId xmlns:a16="http://schemas.microsoft.com/office/drawing/2014/main" id="{635EB7FC-15B2-43B7-8DF9-FC3813EBA0AD}"/>
                  </a:ext>
                </a:extLst>
              </p:cNvPr>
              <p:cNvSpPr txBox="1">
                <a:spLocks noChangeArrowheads="1"/>
              </p:cNvSpPr>
              <p:nvPr/>
            </p:nvSpPr>
            <p:spPr bwMode="auto">
              <a:xfrm>
                <a:off x="1905913" y="2013122"/>
                <a:ext cx="107156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000000"/>
                    </a:solidFill>
                    <a:latin typeface="Arial" panose="020B0604020202020204" pitchFamily="34" charset="0"/>
                    <a:cs typeface="Arial" panose="020B0604020202020204" pitchFamily="34" charset="0"/>
                  </a:rPr>
                  <a:t>Role</a:t>
                </a:r>
              </a:p>
            </p:txBody>
          </p:sp>
        </p:grpSp>
        <p:pic>
          <p:nvPicPr>
            <p:cNvPr id="15" name="Graphic 49">
              <a:extLst>
                <a:ext uri="{FF2B5EF4-FFF2-40B4-BE49-F238E27FC236}">
                  <a16:creationId xmlns:a16="http://schemas.microsoft.com/office/drawing/2014/main" id="{C0E20882-CEF8-415C-BFD3-9C273382086B}"/>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1139944" y="160213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9" name="Group 48">
            <a:extLst>
              <a:ext uri="{FF2B5EF4-FFF2-40B4-BE49-F238E27FC236}">
                <a16:creationId xmlns:a16="http://schemas.microsoft.com/office/drawing/2014/main" id="{CF614FB0-0BA7-4098-BC20-090BD1AD0D2A}"/>
              </a:ext>
            </a:extLst>
          </p:cNvPr>
          <p:cNvGrpSpPr/>
          <p:nvPr/>
        </p:nvGrpSpPr>
        <p:grpSpPr>
          <a:xfrm>
            <a:off x="5058440" y="2000874"/>
            <a:ext cx="3526962" cy="2105997"/>
            <a:chOff x="5058440" y="2000874"/>
            <a:chExt cx="3526962" cy="2105997"/>
          </a:xfrm>
        </p:grpSpPr>
        <p:grpSp>
          <p:nvGrpSpPr>
            <p:cNvPr id="44" name="Group 43">
              <a:extLst>
                <a:ext uri="{FF2B5EF4-FFF2-40B4-BE49-F238E27FC236}">
                  <a16:creationId xmlns:a16="http://schemas.microsoft.com/office/drawing/2014/main" id="{8EEF214A-3F1B-4356-9D8E-84B9937C4E82}"/>
                </a:ext>
              </a:extLst>
            </p:cNvPr>
            <p:cNvGrpSpPr/>
            <p:nvPr/>
          </p:nvGrpSpPr>
          <p:grpSpPr>
            <a:xfrm>
              <a:off x="6943913" y="2264767"/>
              <a:ext cx="1641489" cy="1842104"/>
              <a:chOff x="5932623" y="830154"/>
              <a:chExt cx="1641489" cy="1842104"/>
            </a:xfrm>
          </p:grpSpPr>
          <p:sp>
            <p:nvSpPr>
              <p:cNvPr id="33" name="Rectangle 32">
                <a:extLst>
                  <a:ext uri="{FF2B5EF4-FFF2-40B4-BE49-F238E27FC236}">
                    <a16:creationId xmlns:a16="http://schemas.microsoft.com/office/drawing/2014/main" id="{C01081F2-9EDA-41AD-AAE7-5C4A15F5ACCE}"/>
                  </a:ext>
                </a:extLst>
              </p:cNvPr>
              <p:cNvSpPr/>
              <p:nvPr/>
            </p:nvSpPr>
            <p:spPr>
              <a:xfrm>
                <a:off x="5932623" y="830154"/>
                <a:ext cx="1641489" cy="1473200"/>
              </a:xfrm>
              <a:prstGeom prst="rect">
                <a:avLst/>
              </a:prstGeom>
              <a:solidFill>
                <a:schemeClr val="bg1">
                  <a:lumMod val="9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TextBox 33">
                <a:extLst>
                  <a:ext uri="{FF2B5EF4-FFF2-40B4-BE49-F238E27FC236}">
                    <a16:creationId xmlns:a16="http://schemas.microsoft.com/office/drawing/2014/main" id="{5EF483C2-8AA1-4466-8517-E5D63ADD89BE}"/>
                  </a:ext>
                </a:extLst>
              </p:cNvPr>
              <p:cNvSpPr txBox="1"/>
              <p:nvPr/>
            </p:nvSpPr>
            <p:spPr>
              <a:xfrm>
                <a:off x="6007774" y="2364481"/>
                <a:ext cx="1491185" cy="307777"/>
              </a:xfrm>
              <a:prstGeom prst="rect">
                <a:avLst/>
              </a:prstGeom>
              <a:noFill/>
            </p:spPr>
            <p:txBody>
              <a:bodyPr wrap="square" rtlCol="0">
                <a:spAutoFit/>
              </a:bodyPr>
              <a:lstStyle/>
              <a:p>
                <a:pPr algn="ctr"/>
                <a:r>
                  <a:rPr lang="en-US" sz="1400" dirty="0">
                    <a:solidFill>
                      <a:srgbClr val="232F3E"/>
                    </a:solidFill>
                  </a:rPr>
                  <a:t>Permissions</a:t>
                </a:r>
              </a:p>
            </p:txBody>
          </p:sp>
          <p:sp>
            <p:nvSpPr>
              <p:cNvPr id="41" name="TextBox 21">
                <a:extLst>
                  <a:ext uri="{FF2B5EF4-FFF2-40B4-BE49-F238E27FC236}">
                    <a16:creationId xmlns:a16="http://schemas.microsoft.com/office/drawing/2014/main" id="{A2830B98-5A99-4183-889B-A9481BAE69B1}"/>
                  </a:ext>
                </a:extLst>
              </p:cNvPr>
              <p:cNvSpPr txBox="1">
                <a:spLocks noChangeArrowheads="1"/>
              </p:cNvSpPr>
              <p:nvPr/>
            </p:nvSpPr>
            <p:spPr bwMode="auto">
              <a:xfrm>
                <a:off x="6001664" y="1717665"/>
                <a:ext cx="149383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Policy Document</a:t>
                </a:r>
              </a:p>
            </p:txBody>
          </p:sp>
          <p:pic>
            <p:nvPicPr>
              <p:cNvPr id="42" name="Graphic 35">
                <a:extLst>
                  <a:ext uri="{FF2B5EF4-FFF2-40B4-BE49-F238E27FC236}">
                    <a16:creationId xmlns:a16="http://schemas.microsoft.com/office/drawing/2014/main" id="{2372DDC8-2F4D-4535-9832-FEBBC2199D38}"/>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6533477" y="126999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5" name="Right Arrow 28">
              <a:extLst>
                <a:ext uri="{FF2B5EF4-FFF2-40B4-BE49-F238E27FC236}">
                  <a16:creationId xmlns:a16="http://schemas.microsoft.com/office/drawing/2014/main" id="{93AE9F52-17A9-4A31-991C-37FCF2B82301}"/>
                </a:ext>
              </a:extLst>
            </p:cNvPr>
            <p:cNvSpPr/>
            <p:nvPr/>
          </p:nvSpPr>
          <p:spPr>
            <a:xfrm rot="2166172">
              <a:off x="5058440" y="2000874"/>
              <a:ext cx="2064012" cy="575789"/>
            </a:xfrm>
            <a:prstGeom prst="rightArrow">
              <a:avLst>
                <a:gd name="adj1" fmla="val 50000"/>
                <a:gd name="adj2" fmla="val 4618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have</a:t>
              </a:r>
            </a:p>
          </p:txBody>
        </p:sp>
      </p:grpSp>
      <p:grpSp>
        <p:nvGrpSpPr>
          <p:cNvPr id="48" name="Group 47">
            <a:extLst>
              <a:ext uri="{FF2B5EF4-FFF2-40B4-BE49-F238E27FC236}">
                <a16:creationId xmlns:a16="http://schemas.microsoft.com/office/drawing/2014/main" id="{01B37D0C-D6B3-4E34-9C9E-DF82E015CFE2}"/>
              </a:ext>
            </a:extLst>
          </p:cNvPr>
          <p:cNvGrpSpPr/>
          <p:nvPr/>
        </p:nvGrpSpPr>
        <p:grpSpPr>
          <a:xfrm>
            <a:off x="5314594" y="385683"/>
            <a:ext cx="3679978" cy="1842104"/>
            <a:chOff x="5314594" y="385683"/>
            <a:chExt cx="3679978" cy="1842104"/>
          </a:xfrm>
        </p:grpSpPr>
        <p:grpSp>
          <p:nvGrpSpPr>
            <p:cNvPr id="43" name="Group 42">
              <a:extLst>
                <a:ext uri="{FF2B5EF4-FFF2-40B4-BE49-F238E27FC236}">
                  <a16:creationId xmlns:a16="http://schemas.microsoft.com/office/drawing/2014/main" id="{947DCC45-0479-4B68-B688-A5D220DA97CF}"/>
                </a:ext>
              </a:extLst>
            </p:cNvPr>
            <p:cNvGrpSpPr/>
            <p:nvPr/>
          </p:nvGrpSpPr>
          <p:grpSpPr>
            <a:xfrm>
              <a:off x="6630259" y="385683"/>
              <a:ext cx="2364313" cy="1842104"/>
              <a:chOff x="3483901" y="830154"/>
              <a:chExt cx="2364313" cy="1842104"/>
            </a:xfrm>
          </p:grpSpPr>
          <p:sp>
            <p:nvSpPr>
              <p:cNvPr id="21" name="Rectangle 20">
                <a:extLst>
                  <a:ext uri="{FF2B5EF4-FFF2-40B4-BE49-F238E27FC236}">
                    <a16:creationId xmlns:a16="http://schemas.microsoft.com/office/drawing/2014/main" id="{EF450223-43C4-4303-8A47-517872A4B424}"/>
                  </a:ext>
                </a:extLst>
              </p:cNvPr>
              <p:cNvSpPr/>
              <p:nvPr/>
            </p:nvSpPr>
            <p:spPr>
              <a:xfrm>
                <a:off x="3797555" y="830154"/>
                <a:ext cx="1641489" cy="1473200"/>
              </a:xfrm>
              <a:prstGeom prst="rect">
                <a:avLst/>
              </a:prstGeom>
              <a:solidFill>
                <a:schemeClr val="bg1">
                  <a:lumMod val="9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TextBox 21">
                <a:extLst>
                  <a:ext uri="{FF2B5EF4-FFF2-40B4-BE49-F238E27FC236}">
                    <a16:creationId xmlns:a16="http://schemas.microsoft.com/office/drawing/2014/main" id="{C9570F2F-0732-43BE-8208-10AB5914E8DF}"/>
                  </a:ext>
                </a:extLst>
              </p:cNvPr>
              <p:cNvSpPr txBox="1"/>
              <p:nvPr/>
            </p:nvSpPr>
            <p:spPr>
              <a:xfrm>
                <a:off x="3872706" y="2364481"/>
                <a:ext cx="1491185" cy="307777"/>
              </a:xfrm>
              <a:prstGeom prst="rect">
                <a:avLst/>
              </a:prstGeom>
              <a:noFill/>
            </p:spPr>
            <p:txBody>
              <a:bodyPr wrap="square" rtlCol="0">
                <a:spAutoFit/>
              </a:bodyPr>
              <a:lstStyle/>
              <a:p>
                <a:pPr algn="ctr"/>
                <a:r>
                  <a:rPr lang="en-US" sz="1400" dirty="0">
                    <a:solidFill>
                      <a:srgbClr val="232F3E"/>
                    </a:solidFill>
                  </a:rPr>
                  <a:t>Credentials</a:t>
                </a:r>
              </a:p>
            </p:txBody>
          </p:sp>
          <p:sp>
            <p:nvSpPr>
              <p:cNvPr id="29" name="TextBox 25">
                <a:extLst>
                  <a:ext uri="{FF2B5EF4-FFF2-40B4-BE49-F238E27FC236}">
                    <a16:creationId xmlns:a16="http://schemas.microsoft.com/office/drawing/2014/main" id="{2A6A1F5C-54E6-4BDF-9D61-F48395394532}"/>
                  </a:ext>
                </a:extLst>
              </p:cNvPr>
              <p:cNvSpPr txBox="1">
                <a:spLocks noChangeArrowheads="1"/>
              </p:cNvSpPr>
              <p:nvPr/>
            </p:nvSpPr>
            <p:spPr bwMode="auto">
              <a:xfrm>
                <a:off x="3483901" y="1339111"/>
                <a:ext cx="149383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AK/SK</a:t>
                </a:r>
              </a:p>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(long term)</a:t>
                </a:r>
              </a:p>
            </p:txBody>
          </p:sp>
          <p:pic>
            <p:nvPicPr>
              <p:cNvPr id="30" name="Graphic 43">
                <a:extLst>
                  <a:ext uri="{FF2B5EF4-FFF2-40B4-BE49-F238E27FC236}">
                    <a16:creationId xmlns:a16="http://schemas.microsoft.com/office/drawing/2014/main" id="{CEF333DE-4C49-4F60-8D7F-07D12C31D63E}"/>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4017302" y="888261"/>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TextBox 23">
                <a:extLst>
                  <a:ext uri="{FF2B5EF4-FFF2-40B4-BE49-F238E27FC236}">
                    <a16:creationId xmlns:a16="http://schemas.microsoft.com/office/drawing/2014/main" id="{DE046FAC-DE0F-4B43-AD32-672598B3068D}"/>
                  </a:ext>
                </a:extLst>
              </p:cNvPr>
              <p:cNvSpPr txBox="1">
                <a:spLocks noChangeArrowheads="1"/>
              </p:cNvSpPr>
              <p:nvPr/>
            </p:nvSpPr>
            <p:spPr bwMode="auto">
              <a:xfrm>
                <a:off x="4162289" y="1339111"/>
                <a:ext cx="168592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STS</a:t>
                </a:r>
              </a:p>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(short term)</a:t>
                </a:r>
              </a:p>
            </p:txBody>
          </p:sp>
          <p:pic>
            <p:nvPicPr>
              <p:cNvPr id="32" name="Graphic 41">
                <a:extLst>
                  <a:ext uri="{FF2B5EF4-FFF2-40B4-BE49-F238E27FC236}">
                    <a16:creationId xmlns:a16="http://schemas.microsoft.com/office/drawing/2014/main" id="{26E9087B-BD97-4493-BE30-F3776ABF50A2}"/>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4776651" y="888261"/>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7" name="Right Arrow 28">
              <a:extLst>
                <a:ext uri="{FF2B5EF4-FFF2-40B4-BE49-F238E27FC236}">
                  <a16:creationId xmlns:a16="http://schemas.microsoft.com/office/drawing/2014/main" id="{19F20EF4-03C6-45CD-BB22-C822D7860254}"/>
                </a:ext>
              </a:extLst>
            </p:cNvPr>
            <p:cNvSpPr/>
            <p:nvPr/>
          </p:nvSpPr>
          <p:spPr>
            <a:xfrm>
              <a:off x="5314594" y="888559"/>
              <a:ext cx="1704470" cy="575789"/>
            </a:xfrm>
            <a:prstGeom prst="rightArrow">
              <a:avLst>
                <a:gd name="adj1" fmla="val 50000"/>
                <a:gd name="adj2" fmla="val 4618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have</a:t>
              </a:r>
            </a:p>
          </p:txBody>
        </p:sp>
      </p:grpSp>
      <p:sp>
        <p:nvSpPr>
          <p:cNvPr id="47" name="TextBox 46">
            <a:extLst>
              <a:ext uri="{FF2B5EF4-FFF2-40B4-BE49-F238E27FC236}">
                <a16:creationId xmlns:a16="http://schemas.microsoft.com/office/drawing/2014/main" id="{987661C0-5FEE-4C23-B8FE-4A03C110789E}"/>
              </a:ext>
            </a:extLst>
          </p:cNvPr>
          <p:cNvSpPr txBox="1"/>
          <p:nvPr/>
        </p:nvSpPr>
        <p:spPr>
          <a:xfrm>
            <a:off x="384257" y="2547441"/>
            <a:ext cx="5827724" cy="2031325"/>
          </a:xfrm>
          <a:prstGeom prst="rect">
            <a:avLst/>
          </a:prstGeom>
          <a:noFill/>
          <a:ln>
            <a:solidFill>
              <a:schemeClr val="tx1"/>
            </a:solidFill>
          </a:ln>
        </p:spPr>
        <p:txBody>
          <a:bodyPr wrap="square" rtlCol="0">
            <a:spAutoFit/>
          </a:bodyPr>
          <a:lstStyle/>
          <a:p>
            <a:pPr marL="342900" indent="-342900">
              <a:buFont typeface="+mj-lt"/>
              <a:buAutoNum type="arabicPeriod"/>
            </a:pPr>
            <a:r>
              <a:rPr lang="en-US" dirty="0"/>
              <a:t>A Principal accesses a Resource (via SDK, CLI, Console or REST API)</a:t>
            </a:r>
          </a:p>
          <a:p>
            <a:pPr marL="342900" indent="-342900">
              <a:buFont typeface="+mj-lt"/>
              <a:buAutoNum type="arabicPeriod"/>
            </a:pPr>
            <a:r>
              <a:rPr lang="en-US" dirty="0"/>
              <a:t>Credentials are validated</a:t>
            </a:r>
          </a:p>
          <a:p>
            <a:pPr marL="342900" indent="-342900">
              <a:buFont typeface="+mj-lt"/>
              <a:buAutoNum type="arabicPeriod"/>
            </a:pPr>
            <a:r>
              <a:rPr lang="en-US" dirty="0"/>
              <a:t>Permissions (both principal and/or Resource) are checked</a:t>
            </a:r>
          </a:p>
          <a:p>
            <a:pPr marL="342900" indent="-342900">
              <a:buFont typeface="+mj-lt"/>
              <a:buAutoNum type="arabicPeriod"/>
            </a:pPr>
            <a:r>
              <a:rPr lang="en-US" dirty="0"/>
              <a:t>Access is granted or denied</a:t>
            </a:r>
          </a:p>
          <a:p>
            <a:pPr marL="342900" indent="-342900">
              <a:buFont typeface="+mj-lt"/>
              <a:buAutoNum type="arabicPeriod"/>
            </a:pPr>
            <a:r>
              <a:rPr lang="en-US" dirty="0"/>
              <a:t>CloudTrail (if enabled) logs outcome</a:t>
            </a:r>
          </a:p>
        </p:txBody>
      </p:sp>
    </p:spTree>
    <p:extLst>
      <p:ext uri="{BB962C8B-B14F-4D97-AF65-F5344CB8AC3E}">
        <p14:creationId xmlns:p14="http://schemas.microsoft.com/office/powerpoint/2010/main" val="4005505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B195D9C6-0B57-4D83-A27B-8D774642BBA6}"/>
              </a:ext>
            </a:extLst>
          </p:cNvPr>
          <p:cNvGrpSpPr/>
          <p:nvPr/>
        </p:nvGrpSpPr>
        <p:grpSpPr>
          <a:xfrm>
            <a:off x="195600" y="1497824"/>
            <a:ext cx="2421958" cy="728147"/>
            <a:chOff x="195600" y="1497824"/>
            <a:chExt cx="2421958" cy="728147"/>
          </a:xfrm>
        </p:grpSpPr>
        <p:sp>
          <p:nvSpPr>
            <p:cNvPr id="17" name="Callout: Left Arrow 16">
              <a:extLst>
                <a:ext uri="{FF2B5EF4-FFF2-40B4-BE49-F238E27FC236}">
                  <a16:creationId xmlns:a16="http://schemas.microsoft.com/office/drawing/2014/main" id="{17EABDBA-2E3F-4DA1-A201-08ABE2ACC1BC}"/>
                </a:ext>
              </a:extLst>
            </p:cNvPr>
            <p:cNvSpPr/>
            <p:nvPr/>
          </p:nvSpPr>
          <p:spPr>
            <a:xfrm>
              <a:off x="1288955" y="1966868"/>
              <a:ext cx="1328602" cy="166150"/>
            </a:xfrm>
            <a:prstGeom prst="leftArrowCallout">
              <a:avLst/>
            </a:prstGeom>
            <a:solidFill>
              <a:schemeClr val="bg1">
                <a:lumMod val="8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Callout: Left Arrow 15">
              <a:extLst>
                <a:ext uri="{FF2B5EF4-FFF2-40B4-BE49-F238E27FC236}">
                  <a16:creationId xmlns:a16="http://schemas.microsoft.com/office/drawing/2014/main" id="{77B52240-938F-478F-A832-9FE46F042696}"/>
                </a:ext>
              </a:extLst>
            </p:cNvPr>
            <p:cNvSpPr/>
            <p:nvPr/>
          </p:nvSpPr>
          <p:spPr>
            <a:xfrm>
              <a:off x="1288956" y="1497824"/>
              <a:ext cx="1328602" cy="453710"/>
            </a:xfrm>
            <a:prstGeom prst="leftArrowCallout">
              <a:avLst/>
            </a:prstGeom>
            <a:solidFill>
              <a:schemeClr val="bg1">
                <a:lumMod val="8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377F9DAA-681D-418B-B56D-EF75DB4461AF}"/>
                </a:ext>
              </a:extLst>
            </p:cNvPr>
            <p:cNvSpPr txBox="1"/>
            <p:nvPr/>
          </p:nvSpPr>
          <p:spPr>
            <a:xfrm>
              <a:off x="195600" y="1525338"/>
              <a:ext cx="1158907" cy="369332"/>
            </a:xfrm>
            <a:prstGeom prst="rect">
              <a:avLst/>
            </a:prstGeom>
            <a:noFill/>
          </p:spPr>
          <p:txBody>
            <a:bodyPr wrap="none" rtlCol="0">
              <a:spAutoFit/>
            </a:bodyPr>
            <a:lstStyle/>
            <a:p>
              <a:r>
                <a:rPr lang="en-US" dirty="0"/>
                <a:t>REQUIRED</a:t>
              </a:r>
            </a:p>
          </p:txBody>
        </p:sp>
        <p:sp>
          <p:nvSpPr>
            <p:cNvPr id="20" name="TextBox 19">
              <a:extLst>
                <a:ext uri="{FF2B5EF4-FFF2-40B4-BE49-F238E27FC236}">
                  <a16:creationId xmlns:a16="http://schemas.microsoft.com/office/drawing/2014/main" id="{CC8D54D2-B3A5-4CC9-B686-796D67827D27}"/>
                </a:ext>
              </a:extLst>
            </p:cNvPr>
            <p:cNvSpPr txBox="1"/>
            <p:nvPr/>
          </p:nvSpPr>
          <p:spPr>
            <a:xfrm>
              <a:off x="197844" y="1856639"/>
              <a:ext cx="1235487" cy="369332"/>
            </a:xfrm>
            <a:prstGeom prst="rect">
              <a:avLst/>
            </a:prstGeom>
            <a:noFill/>
          </p:spPr>
          <p:txBody>
            <a:bodyPr wrap="square">
              <a:spAutoFit/>
            </a:bodyPr>
            <a:lstStyle/>
            <a:p>
              <a:r>
                <a:rPr lang="en-US" dirty="0"/>
                <a:t>OPTIONAL</a:t>
              </a:r>
            </a:p>
          </p:txBody>
        </p:sp>
      </p:grpSp>
      <p:sp>
        <p:nvSpPr>
          <p:cNvPr id="2" name="Title 1">
            <a:extLst>
              <a:ext uri="{FF2B5EF4-FFF2-40B4-BE49-F238E27FC236}">
                <a16:creationId xmlns:a16="http://schemas.microsoft.com/office/drawing/2014/main" id="{058BDEB8-C0CD-4D8B-B970-456BEA89D62D}"/>
              </a:ext>
            </a:extLst>
          </p:cNvPr>
          <p:cNvSpPr>
            <a:spLocks noGrp="1"/>
          </p:cNvSpPr>
          <p:nvPr>
            <p:ph type="title"/>
          </p:nvPr>
        </p:nvSpPr>
        <p:spPr/>
        <p:txBody>
          <a:bodyPr/>
          <a:lstStyle/>
          <a:p>
            <a:r>
              <a:rPr lang="en-US" dirty="0"/>
              <a:t>Policy Document examples</a:t>
            </a:r>
          </a:p>
        </p:txBody>
      </p:sp>
      <p:sp>
        <p:nvSpPr>
          <p:cNvPr id="4" name="Rectangle 1">
            <a:extLst>
              <a:ext uri="{FF2B5EF4-FFF2-40B4-BE49-F238E27FC236}">
                <a16:creationId xmlns:a16="http://schemas.microsoft.com/office/drawing/2014/main" id="{97C4D33C-9C85-4F38-A971-095239140B1D}"/>
              </a:ext>
            </a:extLst>
          </p:cNvPr>
          <p:cNvSpPr>
            <a:spLocks noGrp="1" noChangeArrowheads="1"/>
          </p:cNvSpPr>
          <p:nvPr>
            <p:ph idx="1"/>
          </p:nvPr>
        </p:nvSpPr>
        <p:spPr bwMode="auto">
          <a:xfrm>
            <a:off x="1498883" y="1022957"/>
            <a:ext cx="4364977" cy="200054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16191F"/>
                </a:solidFill>
                <a:effectLst/>
                <a:latin typeface="Arial" panose="020B0604020202020204" pitchFamily="34" charset="0"/>
                <a:ea typeface="Monaco"/>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986801"/>
                </a:solidFill>
                <a:effectLst/>
                <a:latin typeface="Arial" panose="020B0604020202020204" pitchFamily="34" charset="0"/>
                <a:ea typeface="Monaco"/>
              </a:rPr>
              <a:t>"Statement"</a:t>
            </a:r>
            <a:r>
              <a:rPr kumimoji="0" lang="en-US" altLang="en-US" sz="1000" b="0" i="0" u="none" strike="noStrike" cap="none" normalizeH="0" baseline="0" dirty="0">
                <a:ln>
                  <a:noFill/>
                </a:ln>
                <a:solidFill>
                  <a:srgbClr val="16191F"/>
                </a:solidFill>
                <a:effectLst/>
                <a:latin typeface="Arial" panose="020B0604020202020204" pitchFamily="34" charset="0"/>
                <a:ea typeface="Monaco"/>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000" dirty="0">
                <a:solidFill>
                  <a:srgbClr val="16191F"/>
                </a:solidFill>
                <a:ea typeface="Monaco"/>
              </a:rPr>
              <a:t>        </a:t>
            </a:r>
            <a:r>
              <a:rPr kumimoji="0" lang="en-US" altLang="en-US" sz="1000" b="0" i="0" u="none" strike="noStrike" cap="none" normalizeH="0" baseline="0" dirty="0">
                <a:ln>
                  <a:noFill/>
                </a:ln>
                <a:solidFill>
                  <a:srgbClr val="16191F"/>
                </a:solidFill>
                <a:effectLst/>
                <a:latin typeface="Arial" panose="020B0604020202020204" pitchFamily="34" charset="0"/>
                <a:ea typeface="Monaco"/>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000" dirty="0">
                <a:solidFill>
                  <a:srgbClr val="16191F"/>
                </a:solidFill>
                <a:ea typeface="Monaco"/>
              </a:rPr>
              <a:t>            </a:t>
            </a:r>
            <a:r>
              <a:rPr kumimoji="0" lang="en-US" altLang="en-US" sz="1000" b="0" i="0" u="none" strike="noStrike" cap="none" normalizeH="0" baseline="0" dirty="0">
                <a:ln>
                  <a:noFill/>
                </a:ln>
                <a:solidFill>
                  <a:srgbClr val="986801"/>
                </a:solidFill>
                <a:effectLst/>
                <a:latin typeface="Arial" panose="020B0604020202020204" pitchFamily="34" charset="0"/>
                <a:ea typeface="Monaco"/>
              </a:rPr>
              <a:t>"Effect"</a:t>
            </a:r>
            <a:r>
              <a:rPr kumimoji="0" lang="en-US" altLang="en-US" sz="1000" b="0" i="0" u="none" strike="noStrike" cap="none" normalizeH="0" baseline="0" dirty="0">
                <a:ln>
                  <a:noFill/>
                </a:ln>
                <a:solidFill>
                  <a:srgbClr val="16191F"/>
                </a:solidFill>
                <a:effectLst/>
                <a:latin typeface="Arial" panose="020B0604020202020204" pitchFamily="34" charset="0"/>
                <a:ea typeface="Monaco"/>
              </a:rPr>
              <a:t>: </a:t>
            </a:r>
            <a:r>
              <a:rPr kumimoji="0" lang="en-US" altLang="en-US" sz="1000" b="0" i="0" u="none" strike="noStrike" cap="none" normalizeH="0" baseline="0" dirty="0">
                <a:ln>
                  <a:noFill/>
                </a:ln>
                <a:solidFill>
                  <a:srgbClr val="0B6125"/>
                </a:solidFill>
                <a:effectLst/>
                <a:latin typeface="Arial" panose="020B0604020202020204" pitchFamily="34" charset="0"/>
                <a:ea typeface="Monaco"/>
              </a:rPr>
              <a:t>"Allow"</a:t>
            </a:r>
            <a:r>
              <a:rPr kumimoji="0" lang="en-US" altLang="en-US" sz="1000" b="0" i="0" u="none" strike="noStrike" cap="none" normalizeH="0" baseline="0" dirty="0">
                <a:ln>
                  <a:noFill/>
                </a:ln>
                <a:solidFill>
                  <a:srgbClr val="16191F"/>
                </a:solidFill>
                <a:effectLst/>
                <a:latin typeface="Arial" panose="020B0604020202020204" pitchFamily="34" charset="0"/>
                <a:ea typeface="Monaco"/>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000" dirty="0">
                <a:solidFill>
                  <a:srgbClr val="16191F"/>
                </a:solidFill>
                <a:ea typeface="Monaco"/>
              </a:rPr>
              <a:t>            </a:t>
            </a:r>
            <a:r>
              <a:rPr kumimoji="0" lang="en-US" altLang="en-US" sz="1000" b="0" i="0" u="none" strike="noStrike" cap="none" normalizeH="0" baseline="0" dirty="0">
                <a:ln>
                  <a:noFill/>
                </a:ln>
                <a:solidFill>
                  <a:srgbClr val="986801"/>
                </a:solidFill>
                <a:effectLst/>
                <a:latin typeface="Arial" panose="020B0604020202020204" pitchFamily="34" charset="0"/>
                <a:ea typeface="Monaco"/>
              </a:rPr>
              <a:t>"Action"</a:t>
            </a:r>
            <a:r>
              <a:rPr kumimoji="0" lang="en-US" altLang="en-US" sz="1000" b="0" i="0" u="none" strike="noStrike" cap="none" normalizeH="0" baseline="0" dirty="0">
                <a:ln>
                  <a:noFill/>
                </a:ln>
                <a:solidFill>
                  <a:srgbClr val="16191F"/>
                </a:solidFill>
                <a:effectLst/>
                <a:latin typeface="Arial" panose="020B0604020202020204" pitchFamily="34" charset="0"/>
                <a:ea typeface="Monaco"/>
              </a:rPr>
              <a:t>: </a:t>
            </a:r>
            <a:r>
              <a:rPr kumimoji="0" lang="en-US" altLang="en-US" sz="1000" b="0" i="0" u="none" strike="noStrike" cap="none" normalizeH="0" baseline="0" dirty="0">
                <a:ln>
                  <a:noFill/>
                </a:ln>
                <a:solidFill>
                  <a:srgbClr val="0B6125"/>
                </a:solidFill>
                <a:effectLst/>
                <a:latin typeface="Arial" panose="020B0604020202020204" pitchFamily="34" charset="0"/>
                <a:ea typeface="Monaco"/>
              </a:rPr>
              <a:t>“</a:t>
            </a:r>
            <a:r>
              <a:rPr lang="en-US" altLang="en-US" sz="1000" i="1" dirty="0">
                <a:solidFill>
                  <a:srgbClr val="F5001D"/>
                </a:solidFill>
                <a:latin typeface="Arial Unicode MS"/>
                <a:ea typeface="Monaco"/>
              </a:rPr>
              <a:t>s3</a:t>
            </a:r>
            <a:r>
              <a:rPr kumimoji="0" lang="en-US" altLang="en-US" sz="1000" b="0" i="0" u="none" strike="noStrike" cap="none" normalizeH="0" baseline="0" dirty="0">
                <a:ln>
                  <a:noFill/>
                </a:ln>
                <a:solidFill>
                  <a:srgbClr val="0B6125"/>
                </a:solidFill>
                <a:effectLst/>
                <a:ea typeface="Monaco"/>
              </a:rPr>
              <a:t>:</a:t>
            </a:r>
            <a:r>
              <a:rPr kumimoji="0" lang="en-US" altLang="en-US" sz="1000" b="0" i="1" u="none" strike="noStrike" cap="none" normalizeH="0" baseline="0" dirty="0">
                <a:ln>
                  <a:noFill/>
                </a:ln>
                <a:solidFill>
                  <a:srgbClr val="F5001D"/>
                </a:solidFill>
                <a:effectLst/>
                <a:latin typeface="Arial Unicode MS"/>
                <a:ea typeface="Monaco"/>
              </a:rPr>
              <a:t>*,</a:t>
            </a:r>
            <a:r>
              <a:rPr kumimoji="0" lang="en-US" altLang="en-US" sz="1000" b="0" i="1" u="none" strike="noStrike" cap="none" normalizeH="0" baseline="0" dirty="0" err="1">
                <a:ln>
                  <a:noFill/>
                </a:ln>
                <a:solidFill>
                  <a:srgbClr val="F5001D"/>
                </a:solidFill>
                <a:effectLst/>
                <a:latin typeface="Arial Unicode MS"/>
                <a:ea typeface="Monaco"/>
              </a:rPr>
              <a:t>dynamodb</a:t>
            </a:r>
            <a:r>
              <a:rPr kumimoji="0" lang="en-US" altLang="en-US" sz="1000" b="0" i="1" u="none" strike="noStrike" cap="none" normalizeH="0" baseline="0" dirty="0">
                <a:ln>
                  <a:noFill/>
                </a:ln>
                <a:solidFill>
                  <a:srgbClr val="F5001D"/>
                </a:solidFill>
                <a:effectLst/>
                <a:latin typeface="Arial Unicode MS"/>
                <a:ea typeface="Monaco"/>
              </a:rPr>
              <a:t>:*</a:t>
            </a:r>
            <a:r>
              <a:rPr kumimoji="0" lang="en-US" altLang="en-US" sz="1000" b="0" i="0" u="none" strike="noStrike" cap="none" normalizeH="0" baseline="0" dirty="0">
                <a:ln>
                  <a:noFill/>
                </a:ln>
                <a:solidFill>
                  <a:srgbClr val="0B6125"/>
                </a:solidFill>
                <a:effectLst/>
                <a:ea typeface="Monaco"/>
              </a:rPr>
              <a:t>"</a:t>
            </a:r>
            <a:r>
              <a:rPr kumimoji="0" lang="en-US" altLang="en-US" sz="1000" b="0" i="0" u="none" strike="noStrike" cap="none" normalizeH="0" baseline="0" dirty="0">
                <a:ln>
                  <a:noFill/>
                </a:ln>
                <a:solidFill>
                  <a:srgbClr val="16191F"/>
                </a:solidFill>
                <a:effectLst/>
                <a:latin typeface="Arial" panose="020B0604020202020204" pitchFamily="34" charset="0"/>
                <a:ea typeface="Monaco"/>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000" dirty="0">
                <a:solidFill>
                  <a:srgbClr val="16191F"/>
                </a:solidFill>
                <a:ea typeface="Monaco"/>
              </a:rPr>
              <a:t>            </a:t>
            </a:r>
            <a:r>
              <a:rPr kumimoji="0" lang="en-US" altLang="en-US" sz="1000" b="0" i="0" u="none" strike="noStrike" cap="none" normalizeH="0" baseline="0" dirty="0">
                <a:ln>
                  <a:noFill/>
                </a:ln>
                <a:solidFill>
                  <a:srgbClr val="986801"/>
                </a:solidFill>
                <a:effectLst/>
                <a:latin typeface="Arial" panose="020B0604020202020204" pitchFamily="34" charset="0"/>
                <a:ea typeface="Monaco"/>
              </a:rPr>
              <a:t>"Resource"</a:t>
            </a:r>
            <a:r>
              <a:rPr kumimoji="0" lang="en-US" altLang="en-US" sz="1000" b="0" i="0" u="none" strike="noStrike" cap="none" normalizeH="0" baseline="0" dirty="0">
                <a:ln>
                  <a:noFill/>
                </a:ln>
                <a:solidFill>
                  <a:srgbClr val="16191F"/>
                </a:solidFill>
                <a:effectLst/>
                <a:latin typeface="Arial" panose="020B0604020202020204" pitchFamily="34" charset="0"/>
                <a:ea typeface="Monaco"/>
              </a:rPr>
              <a:t>: </a:t>
            </a:r>
            <a:r>
              <a:rPr kumimoji="0" lang="en-US" altLang="en-US" sz="1000" b="0" i="0" u="none" strike="noStrike" cap="none" normalizeH="0" baseline="0" dirty="0">
                <a:ln>
                  <a:noFill/>
                </a:ln>
                <a:solidFill>
                  <a:srgbClr val="0B6125"/>
                </a:solidFill>
                <a:effectLst/>
                <a:latin typeface="Arial" panose="020B0604020202020204" pitchFamily="34" charset="0"/>
                <a:ea typeface="Monaco"/>
              </a:rPr>
              <a:t>"*"</a:t>
            </a:r>
            <a:r>
              <a:rPr kumimoji="0" lang="en-US" altLang="en-US" sz="1000" b="0" i="0" u="none" strike="noStrike" cap="none" normalizeH="0" baseline="0" dirty="0">
                <a:ln>
                  <a:noFill/>
                </a:ln>
                <a:solidFill>
                  <a:srgbClr val="16191F"/>
                </a:solidFill>
                <a:effectLst/>
                <a:latin typeface="Arial" panose="020B0604020202020204" pitchFamily="34" charset="0"/>
                <a:ea typeface="Monaco"/>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000" dirty="0">
                <a:solidFill>
                  <a:srgbClr val="16191F"/>
                </a:solidFill>
                <a:ea typeface="Monaco"/>
              </a:rPr>
              <a:t>            </a:t>
            </a:r>
            <a:r>
              <a:rPr kumimoji="0" lang="en-US" altLang="en-US" sz="1000" b="0" i="0" u="none" strike="noStrike" cap="none" normalizeH="0" baseline="0" dirty="0">
                <a:ln>
                  <a:noFill/>
                </a:ln>
                <a:solidFill>
                  <a:srgbClr val="986801"/>
                </a:solidFill>
                <a:effectLst/>
                <a:latin typeface="Arial" panose="020B0604020202020204" pitchFamily="34" charset="0"/>
                <a:ea typeface="Monaco"/>
              </a:rPr>
              <a:t>"Condition"</a:t>
            </a:r>
            <a:r>
              <a:rPr kumimoji="0" lang="en-US" altLang="en-US" sz="1000" b="0" i="0" u="none" strike="noStrike" cap="none" normalizeH="0" baseline="0" dirty="0">
                <a:ln>
                  <a:noFill/>
                </a:ln>
                <a:solidFill>
                  <a:srgbClr val="16191F"/>
                </a:solidFill>
                <a:effectLst/>
                <a:latin typeface="Arial" panose="020B0604020202020204" pitchFamily="34" charset="0"/>
                <a:ea typeface="Monaco"/>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16191F"/>
                </a:solidFill>
                <a:effectLst/>
                <a:latin typeface="Arial" panose="020B0604020202020204" pitchFamily="34" charset="0"/>
                <a:ea typeface="Monaco"/>
              </a:rPr>
              <a:t>                </a:t>
            </a:r>
            <a:r>
              <a:rPr kumimoji="0" lang="en-US" altLang="en-US" sz="1000" b="0" i="0" u="none" strike="noStrike" cap="none" normalizeH="0" baseline="0" dirty="0">
                <a:ln>
                  <a:noFill/>
                </a:ln>
                <a:solidFill>
                  <a:srgbClr val="986801"/>
                </a:solidFill>
                <a:effectLst/>
                <a:latin typeface="Arial" panose="020B0604020202020204" pitchFamily="34" charset="0"/>
                <a:ea typeface="Monaco"/>
              </a:rPr>
              <a:t>"</a:t>
            </a:r>
            <a:r>
              <a:rPr kumimoji="0" lang="en-US" altLang="en-US" sz="1000" b="0" i="0" u="none" strike="noStrike" cap="none" normalizeH="0" baseline="0" dirty="0" err="1">
                <a:ln>
                  <a:noFill/>
                </a:ln>
                <a:solidFill>
                  <a:srgbClr val="986801"/>
                </a:solidFill>
                <a:effectLst/>
                <a:latin typeface="Arial" panose="020B0604020202020204" pitchFamily="34" charset="0"/>
                <a:ea typeface="Monaco"/>
              </a:rPr>
              <a:t>DateGreaterThan</a:t>
            </a:r>
            <a:r>
              <a:rPr kumimoji="0" lang="en-US" altLang="en-US" sz="1000" b="0" i="0" u="none" strike="noStrike" cap="none" normalizeH="0" baseline="0" dirty="0">
                <a:ln>
                  <a:noFill/>
                </a:ln>
                <a:solidFill>
                  <a:srgbClr val="986801"/>
                </a:solidFill>
                <a:effectLst/>
                <a:latin typeface="Arial" panose="020B0604020202020204" pitchFamily="34" charset="0"/>
                <a:ea typeface="Monaco"/>
              </a:rPr>
              <a:t>"</a:t>
            </a:r>
            <a:r>
              <a:rPr kumimoji="0" lang="en-US" altLang="en-US" sz="1000" b="0" i="0" u="none" strike="noStrike" cap="none" normalizeH="0" baseline="0" dirty="0">
                <a:ln>
                  <a:noFill/>
                </a:ln>
                <a:solidFill>
                  <a:srgbClr val="16191F"/>
                </a:solidFill>
                <a:effectLst/>
                <a:latin typeface="Arial" panose="020B0604020202020204" pitchFamily="34" charset="0"/>
                <a:ea typeface="Monaco"/>
              </a:rPr>
              <a:t>: {</a:t>
            </a:r>
            <a:r>
              <a:rPr kumimoji="0" lang="en-US" altLang="en-US" sz="1000" b="0" i="0" u="none" strike="noStrike" cap="none" normalizeH="0" baseline="0" dirty="0">
                <a:ln>
                  <a:noFill/>
                </a:ln>
                <a:solidFill>
                  <a:srgbClr val="986801"/>
                </a:solidFill>
                <a:effectLst/>
                <a:latin typeface="Arial" panose="020B0604020202020204" pitchFamily="34" charset="0"/>
                <a:ea typeface="Monaco"/>
              </a:rPr>
              <a:t>"</a:t>
            </a:r>
            <a:r>
              <a:rPr kumimoji="0" lang="en-US" altLang="en-US" sz="1000" b="0" i="0" u="none" strike="noStrike" cap="none" normalizeH="0" baseline="0" dirty="0" err="1">
                <a:ln>
                  <a:noFill/>
                </a:ln>
                <a:solidFill>
                  <a:srgbClr val="986801"/>
                </a:solidFill>
                <a:effectLst/>
                <a:latin typeface="Arial" panose="020B0604020202020204" pitchFamily="34" charset="0"/>
                <a:ea typeface="Monaco"/>
              </a:rPr>
              <a:t>aws:CurrentTime</a:t>
            </a:r>
            <a:r>
              <a:rPr kumimoji="0" lang="en-US" altLang="en-US" sz="1000" b="0" i="0" u="none" strike="noStrike" cap="none" normalizeH="0" baseline="0" dirty="0">
                <a:ln>
                  <a:noFill/>
                </a:ln>
                <a:solidFill>
                  <a:srgbClr val="986801"/>
                </a:solidFill>
                <a:effectLst/>
                <a:latin typeface="Arial" panose="020B0604020202020204" pitchFamily="34" charset="0"/>
                <a:ea typeface="Monaco"/>
              </a:rPr>
              <a:t>"</a:t>
            </a:r>
            <a:r>
              <a:rPr kumimoji="0" lang="en-US" altLang="en-US" sz="1000" b="0" i="0" u="none" strike="noStrike" cap="none" normalizeH="0" baseline="0" dirty="0">
                <a:ln>
                  <a:noFill/>
                </a:ln>
                <a:solidFill>
                  <a:srgbClr val="16191F"/>
                </a:solidFill>
                <a:effectLst/>
                <a:latin typeface="Arial" panose="020B0604020202020204" pitchFamily="34" charset="0"/>
                <a:ea typeface="Monaco"/>
              </a:rPr>
              <a:t>: </a:t>
            </a:r>
            <a:r>
              <a:rPr kumimoji="0" lang="en-US" altLang="en-US" sz="1000" b="0" i="0" u="none" strike="noStrike" cap="none" normalizeH="0" baseline="0" dirty="0">
                <a:ln>
                  <a:noFill/>
                </a:ln>
                <a:solidFill>
                  <a:srgbClr val="0B6125"/>
                </a:solidFill>
                <a:effectLst/>
                <a:latin typeface="Arial" panose="020B0604020202020204" pitchFamily="34" charset="0"/>
                <a:ea typeface="Monaco"/>
              </a:rPr>
              <a:t>"2022-01-01T00:00:00Z"</a:t>
            </a:r>
            <a:r>
              <a:rPr kumimoji="0" lang="en-US" altLang="en-US" sz="1000" b="0" i="0" u="none" strike="noStrike" cap="none" normalizeH="0" baseline="0" dirty="0">
                <a:ln>
                  <a:noFill/>
                </a:ln>
                <a:solidFill>
                  <a:srgbClr val="16191F"/>
                </a:solidFill>
                <a:effectLst/>
                <a:latin typeface="Arial" panose="020B0604020202020204" pitchFamily="34" charset="0"/>
                <a:ea typeface="Monaco"/>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000" dirty="0">
                <a:solidFill>
                  <a:srgbClr val="16191F"/>
                </a:solidFill>
                <a:ea typeface="Monaco"/>
              </a:rPr>
              <a:t>                </a:t>
            </a:r>
            <a:r>
              <a:rPr kumimoji="0" lang="en-US" altLang="en-US" sz="1000" b="0" i="0" u="none" strike="noStrike" cap="none" normalizeH="0" baseline="0" dirty="0">
                <a:ln>
                  <a:noFill/>
                </a:ln>
                <a:solidFill>
                  <a:srgbClr val="986801"/>
                </a:solidFill>
                <a:effectLst/>
                <a:latin typeface="Arial" panose="020B0604020202020204" pitchFamily="34" charset="0"/>
                <a:ea typeface="Monaco"/>
              </a:rPr>
              <a:t>"</a:t>
            </a:r>
            <a:r>
              <a:rPr kumimoji="0" lang="en-US" altLang="en-US" sz="1000" b="0" i="0" u="none" strike="noStrike" cap="none" normalizeH="0" baseline="0" dirty="0" err="1">
                <a:ln>
                  <a:noFill/>
                </a:ln>
                <a:solidFill>
                  <a:srgbClr val="986801"/>
                </a:solidFill>
                <a:effectLst/>
                <a:latin typeface="Arial" panose="020B0604020202020204" pitchFamily="34" charset="0"/>
                <a:ea typeface="Monaco"/>
              </a:rPr>
              <a:t>DateLessThan</a:t>
            </a:r>
            <a:r>
              <a:rPr kumimoji="0" lang="en-US" altLang="en-US" sz="1000" b="0" i="0" u="none" strike="noStrike" cap="none" normalizeH="0" baseline="0" dirty="0">
                <a:ln>
                  <a:noFill/>
                </a:ln>
                <a:solidFill>
                  <a:srgbClr val="986801"/>
                </a:solidFill>
                <a:effectLst/>
                <a:latin typeface="Arial" panose="020B0604020202020204" pitchFamily="34" charset="0"/>
                <a:ea typeface="Monaco"/>
              </a:rPr>
              <a:t>"</a:t>
            </a:r>
            <a:r>
              <a:rPr kumimoji="0" lang="en-US" altLang="en-US" sz="1000" b="0" i="0" u="none" strike="noStrike" cap="none" normalizeH="0" baseline="0" dirty="0">
                <a:ln>
                  <a:noFill/>
                </a:ln>
                <a:solidFill>
                  <a:srgbClr val="16191F"/>
                </a:solidFill>
                <a:effectLst/>
                <a:latin typeface="Arial" panose="020B0604020202020204" pitchFamily="34" charset="0"/>
                <a:ea typeface="Monaco"/>
              </a:rPr>
              <a:t>: {</a:t>
            </a:r>
            <a:r>
              <a:rPr kumimoji="0" lang="en-US" altLang="en-US" sz="1000" b="0" i="0" u="none" strike="noStrike" cap="none" normalizeH="0" baseline="0" dirty="0">
                <a:ln>
                  <a:noFill/>
                </a:ln>
                <a:solidFill>
                  <a:srgbClr val="986801"/>
                </a:solidFill>
                <a:effectLst/>
                <a:latin typeface="Arial" panose="020B0604020202020204" pitchFamily="34" charset="0"/>
                <a:ea typeface="Monaco"/>
              </a:rPr>
              <a:t>"</a:t>
            </a:r>
            <a:r>
              <a:rPr kumimoji="0" lang="en-US" altLang="en-US" sz="1000" b="0" i="0" u="none" strike="noStrike" cap="none" normalizeH="0" baseline="0" dirty="0" err="1">
                <a:ln>
                  <a:noFill/>
                </a:ln>
                <a:solidFill>
                  <a:srgbClr val="986801"/>
                </a:solidFill>
                <a:effectLst/>
                <a:latin typeface="Arial" panose="020B0604020202020204" pitchFamily="34" charset="0"/>
                <a:ea typeface="Monaco"/>
              </a:rPr>
              <a:t>aws:CurrentTime</a:t>
            </a:r>
            <a:r>
              <a:rPr kumimoji="0" lang="en-US" altLang="en-US" sz="1000" b="0" i="0" u="none" strike="noStrike" cap="none" normalizeH="0" baseline="0" dirty="0">
                <a:ln>
                  <a:noFill/>
                </a:ln>
                <a:solidFill>
                  <a:srgbClr val="986801"/>
                </a:solidFill>
                <a:effectLst/>
                <a:latin typeface="Arial" panose="020B0604020202020204" pitchFamily="34" charset="0"/>
                <a:ea typeface="Monaco"/>
              </a:rPr>
              <a:t>"</a:t>
            </a:r>
            <a:r>
              <a:rPr kumimoji="0" lang="en-US" altLang="en-US" sz="1000" b="0" i="0" u="none" strike="noStrike" cap="none" normalizeH="0" baseline="0" dirty="0">
                <a:ln>
                  <a:noFill/>
                </a:ln>
                <a:solidFill>
                  <a:srgbClr val="16191F"/>
                </a:solidFill>
                <a:effectLst/>
                <a:latin typeface="Arial" panose="020B0604020202020204" pitchFamily="34" charset="0"/>
                <a:ea typeface="Monaco"/>
              </a:rPr>
              <a:t>: </a:t>
            </a:r>
            <a:r>
              <a:rPr kumimoji="0" lang="en-US" altLang="en-US" sz="1000" b="0" i="0" u="none" strike="noStrike" cap="none" normalizeH="0" baseline="0" dirty="0">
                <a:ln>
                  <a:noFill/>
                </a:ln>
                <a:solidFill>
                  <a:srgbClr val="0B6125"/>
                </a:solidFill>
                <a:effectLst/>
                <a:latin typeface="Arial" panose="020B0604020202020204" pitchFamily="34" charset="0"/>
                <a:ea typeface="Monaco"/>
              </a:rPr>
              <a:t>"2022-03-31T23:59:59Z"</a:t>
            </a:r>
            <a:r>
              <a:rPr kumimoji="0" lang="en-US" altLang="en-US" sz="1000" b="0" i="0" u="none" strike="noStrike" cap="none" normalizeH="0" baseline="0" dirty="0">
                <a:ln>
                  <a:noFill/>
                </a:ln>
                <a:solidFill>
                  <a:srgbClr val="16191F"/>
                </a:solidFill>
                <a:effectLst/>
                <a:latin typeface="Arial" panose="020B0604020202020204" pitchFamily="34" charset="0"/>
                <a:ea typeface="Monaco"/>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000" dirty="0">
                <a:solidFill>
                  <a:srgbClr val="16191F"/>
                </a:solidFill>
                <a:ea typeface="Monaco"/>
              </a:rPr>
              <a:t>            </a:t>
            </a:r>
            <a:r>
              <a:rPr kumimoji="0" lang="en-US" altLang="en-US" sz="1000" b="0" i="0" u="none" strike="noStrike" cap="none" normalizeH="0" baseline="0" dirty="0">
                <a:ln>
                  <a:noFill/>
                </a:ln>
                <a:solidFill>
                  <a:srgbClr val="16191F"/>
                </a:solidFill>
                <a:effectLst/>
                <a:latin typeface="Arial" panose="020B0604020202020204" pitchFamily="34" charset="0"/>
                <a:ea typeface="Monaco"/>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000" dirty="0">
                <a:solidFill>
                  <a:srgbClr val="16191F"/>
                </a:solidFill>
                <a:ea typeface="Monaco"/>
              </a:rPr>
              <a:t>        </a:t>
            </a:r>
            <a:r>
              <a:rPr kumimoji="0" lang="en-US" altLang="en-US" sz="1000" b="0" i="0" u="none" strike="noStrike" cap="none" normalizeH="0" baseline="0" dirty="0">
                <a:ln>
                  <a:noFill/>
                </a:ln>
                <a:solidFill>
                  <a:srgbClr val="16191F"/>
                </a:solidFill>
                <a:effectLst/>
                <a:latin typeface="Arial" panose="020B0604020202020204" pitchFamily="34" charset="0"/>
                <a:ea typeface="Monaco"/>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000" dirty="0">
                <a:solidFill>
                  <a:srgbClr val="16191F"/>
                </a:solidFill>
                <a:ea typeface="Monaco"/>
              </a:rPr>
              <a:t>    </a:t>
            </a:r>
            <a:r>
              <a:rPr kumimoji="0" lang="en-US" altLang="en-US" sz="1000" b="0" i="0" u="none" strike="noStrike" cap="none" normalizeH="0" baseline="0" dirty="0">
                <a:ln>
                  <a:noFill/>
                </a:ln>
                <a:solidFill>
                  <a:srgbClr val="16191F"/>
                </a:solidFill>
                <a:effectLst/>
                <a:latin typeface="Arial" panose="020B0604020202020204" pitchFamily="34" charset="0"/>
                <a:ea typeface="Monaco"/>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16191F"/>
                </a:solidFill>
                <a:effectLst/>
                <a:latin typeface="Arial" panose="020B0604020202020204" pitchFamily="34" charset="0"/>
                <a:ea typeface="Monaco"/>
              </a:rPr>
              <a:t>}</a:t>
            </a:r>
            <a:r>
              <a:rPr kumimoji="0" lang="en-US" altLang="en-US" sz="400" b="0" i="0" u="none" strike="noStrike" cap="none" normalizeH="0" baseline="0" dirty="0">
                <a:ln>
                  <a:noFill/>
                </a:ln>
                <a:solidFill>
                  <a:schemeClr val="tx1"/>
                </a:solidFill>
                <a:effectLst/>
                <a:latin typeface="Arial" panose="020B0604020202020204" pitchFamily="34"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 name="TextBox 4">
            <a:extLst>
              <a:ext uri="{FF2B5EF4-FFF2-40B4-BE49-F238E27FC236}">
                <a16:creationId xmlns:a16="http://schemas.microsoft.com/office/drawing/2014/main" id="{88762913-9036-4F10-A018-346F15215AB2}"/>
              </a:ext>
            </a:extLst>
          </p:cNvPr>
          <p:cNvSpPr txBox="1"/>
          <p:nvPr/>
        </p:nvSpPr>
        <p:spPr>
          <a:xfrm>
            <a:off x="1801529" y="656815"/>
            <a:ext cx="3759684" cy="369332"/>
          </a:xfrm>
          <a:prstGeom prst="rect">
            <a:avLst/>
          </a:prstGeom>
          <a:noFill/>
        </p:spPr>
        <p:txBody>
          <a:bodyPr wrap="none" rtlCol="0">
            <a:spAutoFit/>
          </a:bodyPr>
          <a:lstStyle/>
          <a:p>
            <a:r>
              <a:rPr lang="en-US" dirty="0"/>
              <a:t>Allow all S3, DDB API calls for 2022 Q1</a:t>
            </a:r>
          </a:p>
        </p:txBody>
      </p:sp>
      <p:grpSp>
        <p:nvGrpSpPr>
          <p:cNvPr id="13" name="Group 12">
            <a:extLst>
              <a:ext uri="{FF2B5EF4-FFF2-40B4-BE49-F238E27FC236}">
                <a16:creationId xmlns:a16="http://schemas.microsoft.com/office/drawing/2014/main" id="{38F40CB5-0A3D-4C2B-A245-EA8B252E940D}"/>
              </a:ext>
            </a:extLst>
          </p:cNvPr>
          <p:cNvGrpSpPr/>
          <p:nvPr/>
        </p:nvGrpSpPr>
        <p:grpSpPr>
          <a:xfrm>
            <a:off x="3633922" y="2571750"/>
            <a:ext cx="5065489" cy="2172157"/>
            <a:chOff x="3659194" y="2739798"/>
            <a:chExt cx="5065489" cy="2172157"/>
          </a:xfrm>
        </p:grpSpPr>
        <p:sp>
          <p:nvSpPr>
            <p:cNvPr id="8" name="Rectangle 1">
              <a:extLst>
                <a:ext uri="{FF2B5EF4-FFF2-40B4-BE49-F238E27FC236}">
                  <a16:creationId xmlns:a16="http://schemas.microsoft.com/office/drawing/2014/main" id="{EC706ECC-424F-4E6F-904C-74DB279D3F82}"/>
                </a:ext>
              </a:extLst>
            </p:cNvPr>
            <p:cNvSpPr txBox="1">
              <a:spLocks noChangeArrowheads="1"/>
            </p:cNvSpPr>
            <p:nvPr/>
          </p:nvSpPr>
          <p:spPr bwMode="auto">
            <a:xfrm>
              <a:off x="3659194" y="3065296"/>
              <a:ext cx="5065489" cy="1846659"/>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rtlCol="0" anchor="ctr" anchorCtr="0" compatLnSpc="1">
              <a:prstTxWarp prst="textNoShape">
                <a:avLst/>
              </a:prstTxWarp>
              <a:spAutoFit/>
            </a:bodyPr>
            <a:lstStyle>
              <a:lvl1pPr marL="342900" indent="-342900" algn="l" defTabSz="457200" rtl="0" eaLnBrk="0" fontAlgn="base" latinLnBrk="0" hangingPunct="0">
                <a:spcBef>
                  <a:spcPct val="0"/>
                </a:spcBef>
                <a:spcAft>
                  <a:spcPct val="0"/>
                </a:spcAft>
                <a:buFont typeface="Arial"/>
                <a:buChar char="•"/>
                <a:defRPr sz="2200" kern="1200">
                  <a:solidFill>
                    <a:schemeClr val="tx1"/>
                  </a:solidFill>
                  <a:latin typeface="Arial" panose="020B0604020202020204" pitchFamily="34" charset="0"/>
                  <a:ea typeface="+mn-ea"/>
                  <a:cs typeface="+mn-cs"/>
                </a:defRPr>
              </a:lvl1pPr>
              <a:lvl2pPr marL="742950" indent="-285750" algn="l" defTabSz="457200" rtl="0" eaLnBrk="0" fontAlgn="base" latinLnBrk="0" hangingPunct="0">
                <a:spcBef>
                  <a:spcPct val="0"/>
                </a:spcBef>
                <a:spcAft>
                  <a:spcPct val="0"/>
                </a:spcAft>
                <a:buFont typeface="Arial"/>
                <a:buChar char="•"/>
                <a:defRPr sz="2000" kern="1200">
                  <a:solidFill>
                    <a:schemeClr val="tx1"/>
                  </a:solidFill>
                  <a:latin typeface="Arial" panose="020B0604020202020204" pitchFamily="34" charset="0"/>
                  <a:ea typeface="+mn-ea"/>
                  <a:cs typeface="+mn-cs"/>
                </a:defRPr>
              </a:lvl2pPr>
              <a:lvl3pPr marL="1143000" indent="-228600" algn="l" defTabSz="457200" rtl="0" eaLnBrk="0" fontAlgn="base" latinLnBrk="0" hangingPunct="0">
                <a:spcBef>
                  <a:spcPct val="0"/>
                </a:spcBef>
                <a:spcAft>
                  <a:spcPct val="0"/>
                </a:spcAft>
                <a:buFont typeface="Arial"/>
                <a:buChar char="•"/>
                <a:defRPr sz="1800" kern="1200">
                  <a:solidFill>
                    <a:schemeClr val="tx1"/>
                  </a:solidFill>
                  <a:latin typeface="Arial" panose="020B0604020202020204" pitchFamily="34" charset="0"/>
                  <a:ea typeface="+mn-ea"/>
                  <a:cs typeface="+mn-cs"/>
                </a:defRPr>
              </a:lvl3pPr>
              <a:lvl4pPr marL="1600200" indent="-228600" algn="l" defTabSz="457200" rtl="0" eaLnBrk="0" fontAlgn="base" latinLnBrk="0" hangingPunct="0">
                <a:spcBef>
                  <a:spcPct val="0"/>
                </a:spcBef>
                <a:spcAft>
                  <a:spcPct val="0"/>
                </a:spcAft>
                <a:buFont typeface="Arial"/>
                <a:buChar char="•"/>
                <a:defRPr sz="1800" kern="1200">
                  <a:solidFill>
                    <a:schemeClr val="tx1"/>
                  </a:solidFill>
                  <a:latin typeface="Arial" panose="020B0604020202020204" pitchFamily="34" charset="0"/>
                  <a:ea typeface="+mn-ea"/>
                  <a:cs typeface="+mn-cs"/>
                </a:defRPr>
              </a:lvl4pPr>
              <a:lvl5pPr marL="2057400" indent="-228600" algn="l" defTabSz="457200" rtl="0" eaLnBrk="0" fontAlgn="base" latinLnBrk="0" hangingPunct="0">
                <a:spcBef>
                  <a:spcPct val="0"/>
                </a:spcBef>
                <a:spcAft>
                  <a:spcPct val="0"/>
                </a:spcAft>
                <a:buFont typeface="Arial"/>
                <a:buChar char="•"/>
                <a:defRPr sz="1800" kern="1200">
                  <a:solidFill>
                    <a:schemeClr val="tx1"/>
                  </a:solidFill>
                  <a:latin typeface="Arial" panose="020B0604020202020204" pitchFamily="34" charset="0"/>
                  <a:ea typeface="+mn-ea"/>
                  <a:cs typeface="+mn-cs"/>
                </a:defRPr>
              </a:lvl5pPr>
              <a:lvl6pPr marL="2514600" indent="-228600" algn="l" defTabSz="457200" rtl="0" eaLnBrk="0" fontAlgn="base" latinLnBrk="0" hangingPunct="0">
                <a:spcBef>
                  <a:spcPct val="0"/>
                </a:spcBef>
                <a:spcAft>
                  <a:spcPct val="0"/>
                </a:spcAft>
                <a:buFont typeface="Arial"/>
                <a:buChar char="•"/>
                <a:defRPr sz="2000" kern="1200">
                  <a:solidFill>
                    <a:schemeClr val="tx1"/>
                  </a:solidFill>
                  <a:latin typeface="Arial" panose="020B0604020202020204" pitchFamily="34" charset="0"/>
                  <a:ea typeface="+mn-ea"/>
                  <a:cs typeface="+mn-cs"/>
                </a:defRPr>
              </a:lvl6pPr>
              <a:lvl7pPr marL="2971800" indent="-228600" algn="l" defTabSz="457200" rtl="0" eaLnBrk="0" fontAlgn="base" latinLnBrk="0" hangingPunct="0">
                <a:spcBef>
                  <a:spcPct val="0"/>
                </a:spcBef>
                <a:spcAft>
                  <a:spcPct val="0"/>
                </a:spcAft>
                <a:buFont typeface="Arial"/>
                <a:buChar char="•"/>
                <a:defRPr sz="2000" kern="1200">
                  <a:solidFill>
                    <a:schemeClr val="tx1"/>
                  </a:solidFill>
                  <a:latin typeface="Arial" panose="020B0604020202020204" pitchFamily="34" charset="0"/>
                  <a:ea typeface="+mn-ea"/>
                  <a:cs typeface="+mn-cs"/>
                </a:defRPr>
              </a:lvl7pPr>
              <a:lvl8pPr marL="3429000" indent="-228600" algn="l" defTabSz="457200" rtl="0" eaLnBrk="0" fontAlgn="base" latinLnBrk="0" hangingPunct="0">
                <a:spcBef>
                  <a:spcPct val="0"/>
                </a:spcBef>
                <a:spcAft>
                  <a:spcPct val="0"/>
                </a:spcAft>
                <a:buFont typeface="Arial"/>
                <a:buChar char="•"/>
                <a:defRPr sz="2000" kern="1200">
                  <a:solidFill>
                    <a:schemeClr val="tx1"/>
                  </a:solidFill>
                  <a:latin typeface="Arial" panose="020B0604020202020204" pitchFamily="34" charset="0"/>
                  <a:ea typeface="+mn-ea"/>
                  <a:cs typeface="+mn-cs"/>
                </a:defRPr>
              </a:lvl8pPr>
              <a:lvl9pPr marL="3886200" indent="-228600" algn="l" defTabSz="457200" rtl="0" eaLnBrk="0" fontAlgn="base" latinLnBrk="0" hangingPunct="0">
                <a:spcBef>
                  <a:spcPct val="0"/>
                </a:spcBef>
                <a:spcAft>
                  <a:spcPct val="0"/>
                </a:spcAft>
                <a:buFont typeface="Arial"/>
                <a:buChar char="•"/>
                <a:defRPr sz="2000" kern="1200">
                  <a:solidFill>
                    <a:schemeClr val="tx1"/>
                  </a:solidFill>
                  <a:latin typeface="Arial" panose="020B0604020202020204" pitchFamily="34" charset="0"/>
                  <a:ea typeface="+mn-ea"/>
                  <a:cs typeface="+mn-cs"/>
                </a:defRPr>
              </a:lvl9pPr>
            </a:lstStyle>
            <a:p>
              <a:pPr marL="0" indent="0" defTabSz="914400">
                <a:buFontTx/>
                <a:buNone/>
              </a:pPr>
              <a:r>
                <a:rPr lang="en-US" altLang="en-US" sz="1000" dirty="0">
                  <a:solidFill>
                    <a:srgbClr val="16191F"/>
                  </a:solidFill>
                  <a:ea typeface="Monaco"/>
                </a:rPr>
                <a:t>{</a:t>
              </a:r>
            </a:p>
            <a:p>
              <a:pPr marL="0" indent="0" defTabSz="914400">
                <a:buFontTx/>
                <a:buNone/>
              </a:pPr>
              <a:r>
                <a:rPr lang="en-US" altLang="en-US" sz="1000" dirty="0">
                  <a:solidFill>
                    <a:srgbClr val="986801"/>
                  </a:solidFill>
                  <a:ea typeface="Monaco"/>
                </a:rPr>
                <a:t>"Statement"</a:t>
              </a:r>
              <a:r>
                <a:rPr lang="en-US" altLang="en-US" sz="1000" dirty="0">
                  <a:solidFill>
                    <a:srgbClr val="16191F"/>
                  </a:solidFill>
                  <a:ea typeface="Monaco"/>
                </a:rPr>
                <a:t>: [</a:t>
              </a:r>
            </a:p>
            <a:p>
              <a:pPr marL="0" indent="0" defTabSz="914400">
                <a:buFontTx/>
                <a:buNone/>
              </a:pPr>
              <a:r>
                <a:rPr lang="en-US" altLang="en-US" sz="1000" dirty="0">
                  <a:solidFill>
                    <a:srgbClr val="16191F"/>
                  </a:solidFill>
                  <a:ea typeface="Monaco"/>
                </a:rPr>
                <a:t>        {</a:t>
              </a:r>
            </a:p>
            <a:p>
              <a:pPr marL="0" indent="0" defTabSz="914400">
                <a:buFontTx/>
                <a:buNone/>
              </a:pPr>
              <a:r>
                <a:rPr lang="en-US" altLang="en-US" sz="1000" dirty="0">
                  <a:solidFill>
                    <a:srgbClr val="16191F"/>
                  </a:solidFill>
                  <a:ea typeface="Monaco"/>
                </a:rPr>
                <a:t>            </a:t>
              </a:r>
              <a:r>
                <a:rPr lang="en-US" altLang="en-US" sz="1000" dirty="0">
                  <a:solidFill>
                    <a:srgbClr val="986801"/>
                  </a:solidFill>
                  <a:ea typeface="Monaco"/>
                </a:rPr>
                <a:t>"Effect"</a:t>
              </a:r>
              <a:r>
                <a:rPr lang="en-US" altLang="en-US" sz="1000" dirty="0">
                  <a:solidFill>
                    <a:srgbClr val="16191F"/>
                  </a:solidFill>
                  <a:ea typeface="Monaco"/>
                </a:rPr>
                <a:t>: </a:t>
              </a:r>
              <a:r>
                <a:rPr lang="en-US" altLang="en-US" sz="1000" dirty="0">
                  <a:solidFill>
                    <a:srgbClr val="0B6125"/>
                  </a:solidFill>
                  <a:ea typeface="Monaco"/>
                </a:rPr>
                <a:t>"Allow"</a:t>
              </a:r>
              <a:r>
                <a:rPr lang="en-US" altLang="en-US" sz="1000" dirty="0">
                  <a:solidFill>
                    <a:srgbClr val="16191F"/>
                  </a:solidFill>
                  <a:ea typeface="Monaco"/>
                </a:rPr>
                <a:t>,</a:t>
              </a:r>
            </a:p>
            <a:p>
              <a:pPr marL="0" indent="0" defTabSz="914400">
                <a:buFontTx/>
                <a:buNone/>
              </a:pPr>
              <a:r>
                <a:rPr lang="en-US" altLang="en-US" sz="1000" dirty="0">
                  <a:solidFill>
                    <a:srgbClr val="16191F"/>
                  </a:solidFill>
                  <a:ea typeface="Monaco"/>
                </a:rPr>
                <a:t>            </a:t>
              </a:r>
              <a:r>
                <a:rPr lang="en-US" altLang="en-US" sz="1000" dirty="0">
                  <a:solidFill>
                    <a:srgbClr val="986801"/>
                  </a:solidFill>
                  <a:ea typeface="Monaco"/>
                </a:rPr>
                <a:t>"Action"</a:t>
              </a:r>
              <a:r>
                <a:rPr lang="en-US" altLang="en-US" sz="1000" dirty="0">
                  <a:solidFill>
                    <a:srgbClr val="16191F"/>
                  </a:solidFill>
                  <a:ea typeface="Monaco"/>
                </a:rPr>
                <a:t>: [</a:t>
              </a:r>
              <a:r>
                <a:rPr lang="en-US" altLang="en-US" sz="1000" dirty="0">
                  <a:solidFill>
                    <a:srgbClr val="0B6125"/>
                  </a:solidFill>
                  <a:ea typeface="Monaco"/>
                </a:rPr>
                <a:t>“</a:t>
              </a:r>
              <a:r>
                <a:rPr lang="en-US" altLang="en-US" sz="1000" i="1" dirty="0">
                  <a:solidFill>
                    <a:srgbClr val="F5001D"/>
                  </a:solidFill>
                  <a:latin typeface="Arial Unicode MS"/>
                  <a:ea typeface="Monaco"/>
                </a:rPr>
                <a:t>ec2:AttachVolume</a:t>
              </a:r>
              <a:r>
                <a:rPr lang="en-US" altLang="en-US" sz="1000" dirty="0">
                  <a:solidFill>
                    <a:srgbClr val="0B6125"/>
                  </a:solidFill>
                  <a:ea typeface="Monaco"/>
                </a:rPr>
                <a:t>"</a:t>
              </a:r>
              <a:r>
                <a:rPr lang="en-US" altLang="en-US" sz="1000" dirty="0">
                  <a:solidFill>
                    <a:srgbClr val="16191F"/>
                  </a:solidFill>
                  <a:ea typeface="Monaco"/>
                </a:rPr>
                <a:t>, </a:t>
              </a:r>
              <a:r>
                <a:rPr lang="en-US" altLang="en-US" sz="1000" dirty="0">
                  <a:solidFill>
                    <a:srgbClr val="0B6125"/>
                  </a:solidFill>
                  <a:ea typeface="Monaco"/>
                </a:rPr>
                <a:t>“</a:t>
              </a:r>
              <a:r>
                <a:rPr lang="en-US" altLang="en-US" sz="1000" i="1" dirty="0">
                  <a:solidFill>
                    <a:srgbClr val="F5001D"/>
                  </a:solidFill>
                  <a:latin typeface="Arial Unicode MS"/>
                  <a:ea typeface="Monaco"/>
                </a:rPr>
                <a:t>ec2:DetachVolume</a:t>
              </a:r>
              <a:r>
                <a:rPr lang="en-US" altLang="en-US" sz="1000" dirty="0">
                  <a:solidFill>
                    <a:srgbClr val="0B6125"/>
                  </a:solidFill>
                  <a:ea typeface="Monaco"/>
                </a:rPr>
                <a:t>“],</a:t>
              </a:r>
              <a:endParaRPr lang="en-US" altLang="en-US" sz="1000" dirty="0">
                <a:solidFill>
                  <a:srgbClr val="16191F"/>
                </a:solidFill>
                <a:ea typeface="Monac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986801"/>
                  </a:solidFill>
                  <a:effectLst/>
                  <a:latin typeface="Arial" panose="020B0604020202020204" pitchFamily="34" charset="0"/>
                  <a:ea typeface="Monaco"/>
                </a:rPr>
                <a:t>            "Resource"</a:t>
              </a:r>
              <a:r>
                <a:rPr kumimoji="0" lang="en-US" altLang="en-US" sz="1000" b="0" i="0" u="none" strike="noStrike" cap="none" normalizeH="0" baseline="0" dirty="0">
                  <a:ln>
                    <a:noFill/>
                  </a:ln>
                  <a:solidFill>
                    <a:srgbClr val="16191F"/>
                  </a:solidFill>
                  <a:effectLst/>
                  <a:latin typeface="Arial" panose="020B0604020202020204" pitchFamily="34" charset="0"/>
                  <a:ea typeface="Monaco"/>
                </a:rPr>
                <a:t>: [ </a:t>
              </a:r>
              <a:r>
                <a:rPr kumimoji="0" lang="en-US" altLang="en-US" sz="1000" b="0" i="0" u="none" strike="noStrike" cap="none" normalizeH="0" baseline="0" dirty="0">
                  <a:ln>
                    <a:noFill/>
                  </a:ln>
                  <a:solidFill>
                    <a:srgbClr val="0B6125"/>
                  </a:solidFill>
                  <a:effectLst/>
                  <a:latin typeface="Arial" panose="020B0604020202020204" pitchFamily="34" charset="0"/>
                  <a:ea typeface="Monaco"/>
                </a:rPr>
                <a:t>"arn:aws:ec2:*:*:volume/*"</a:t>
              </a:r>
              <a:r>
                <a:rPr kumimoji="0" lang="en-US" altLang="en-US" sz="1000" b="0" i="0" u="none" strike="noStrike" cap="none" normalizeH="0" baseline="0" dirty="0">
                  <a:ln>
                    <a:noFill/>
                  </a:ln>
                  <a:solidFill>
                    <a:srgbClr val="16191F"/>
                  </a:solidFill>
                  <a:effectLst/>
                  <a:latin typeface="Arial" panose="020B0604020202020204" pitchFamily="34" charset="0"/>
                  <a:ea typeface="Monaco"/>
                </a:rPr>
                <a:t>, </a:t>
              </a:r>
              <a:r>
                <a:rPr kumimoji="0" lang="en-US" altLang="en-US" sz="1000" b="0" i="0" u="none" strike="noStrike" cap="none" normalizeH="0" baseline="0" dirty="0">
                  <a:ln>
                    <a:noFill/>
                  </a:ln>
                  <a:solidFill>
                    <a:srgbClr val="0B6125"/>
                  </a:solidFill>
                  <a:effectLst/>
                  <a:latin typeface="Arial" panose="020B0604020202020204" pitchFamily="34" charset="0"/>
                  <a:ea typeface="Monaco"/>
                </a:rPr>
                <a:t>"arn:aws:ec2:*:*:instance/*"</a:t>
              </a:r>
              <a:r>
                <a:rPr kumimoji="0" lang="en-US" altLang="en-US" sz="1000" b="0" i="0" u="none" strike="noStrike" cap="none" normalizeH="0" baseline="0" dirty="0">
                  <a:ln>
                    <a:noFill/>
                  </a:ln>
                  <a:solidFill>
                    <a:srgbClr val="16191F"/>
                  </a:solidFill>
                  <a:effectLst/>
                  <a:latin typeface="Arial" panose="020B0604020202020204" pitchFamily="34" charset="0"/>
                  <a:ea typeface="Monaco"/>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16191F"/>
                  </a:solidFill>
                  <a:effectLst/>
                  <a:latin typeface="Arial" panose="020B0604020202020204" pitchFamily="34" charset="0"/>
                  <a:ea typeface="Monaco"/>
                </a:rPr>
                <a:t>            </a:t>
              </a:r>
              <a:r>
                <a:rPr kumimoji="0" lang="en-US" altLang="en-US" sz="1000" b="0" i="0" u="none" strike="noStrike" cap="none" normalizeH="0" baseline="0" dirty="0">
                  <a:ln>
                    <a:noFill/>
                  </a:ln>
                  <a:solidFill>
                    <a:srgbClr val="986801"/>
                  </a:solidFill>
                  <a:effectLst/>
                  <a:latin typeface="Arial" panose="020B0604020202020204" pitchFamily="34" charset="0"/>
                  <a:ea typeface="Monaco"/>
                </a:rPr>
                <a:t>"Condition"</a:t>
              </a:r>
              <a:r>
                <a:rPr kumimoji="0" lang="en-US" altLang="en-US" sz="1000" b="0" i="0" u="none" strike="noStrike" cap="none" normalizeH="0" baseline="0" dirty="0">
                  <a:ln>
                    <a:noFill/>
                  </a:ln>
                  <a:solidFill>
                    <a:srgbClr val="16191F"/>
                  </a:solidFill>
                  <a:effectLst/>
                  <a:latin typeface="Arial" panose="020B0604020202020204" pitchFamily="34" charset="0"/>
                  <a:ea typeface="Monaco"/>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000" dirty="0">
                  <a:solidFill>
                    <a:srgbClr val="16191F"/>
                  </a:solidFill>
                  <a:ea typeface="Monaco"/>
                </a:rPr>
                <a:t>                </a:t>
              </a:r>
              <a:r>
                <a:rPr kumimoji="0" lang="en-US" altLang="en-US" sz="1000" b="0" i="0" u="none" strike="noStrike" cap="none" normalizeH="0" baseline="0" dirty="0">
                  <a:ln>
                    <a:noFill/>
                  </a:ln>
                  <a:solidFill>
                    <a:srgbClr val="986801"/>
                  </a:solidFill>
                  <a:effectLst/>
                  <a:latin typeface="Arial" panose="020B0604020202020204" pitchFamily="34" charset="0"/>
                  <a:ea typeface="Monaco"/>
                </a:rPr>
                <a:t>"</a:t>
              </a:r>
              <a:r>
                <a:rPr kumimoji="0" lang="en-US" altLang="en-US" sz="1000" b="0" i="0" u="none" strike="noStrike" cap="none" normalizeH="0" baseline="0" dirty="0" err="1">
                  <a:ln>
                    <a:noFill/>
                  </a:ln>
                  <a:solidFill>
                    <a:srgbClr val="986801"/>
                  </a:solidFill>
                  <a:effectLst/>
                  <a:latin typeface="Arial" panose="020B0604020202020204" pitchFamily="34" charset="0"/>
                  <a:ea typeface="Monaco"/>
                </a:rPr>
                <a:t>ArnEquals</a:t>
              </a:r>
              <a:r>
                <a:rPr kumimoji="0" lang="en-US" altLang="en-US" sz="1000" b="0" i="0" u="none" strike="noStrike" cap="none" normalizeH="0" baseline="0" dirty="0">
                  <a:ln>
                    <a:noFill/>
                  </a:ln>
                  <a:solidFill>
                    <a:srgbClr val="986801"/>
                  </a:solidFill>
                  <a:effectLst/>
                  <a:latin typeface="Arial" panose="020B0604020202020204" pitchFamily="34" charset="0"/>
                  <a:ea typeface="Monaco"/>
                </a:rPr>
                <a:t>"</a:t>
              </a:r>
              <a:r>
                <a:rPr kumimoji="0" lang="en-US" altLang="en-US" sz="1000" b="0" i="0" u="none" strike="noStrike" cap="none" normalizeH="0" baseline="0" dirty="0">
                  <a:ln>
                    <a:noFill/>
                  </a:ln>
                  <a:solidFill>
                    <a:srgbClr val="16191F"/>
                  </a:solidFill>
                  <a:effectLst/>
                  <a:latin typeface="Arial" panose="020B0604020202020204" pitchFamily="34" charset="0"/>
                  <a:ea typeface="Monaco"/>
                </a:rPr>
                <a:t>: {</a:t>
              </a:r>
              <a:r>
                <a:rPr kumimoji="0" lang="en-US" altLang="en-US" sz="1000" b="0" i="0" u="none" strike="noStrike" cap="none" normalizeH="0" baseline="0" dirty="0">
                  <a:ln>
                    <a:noFill/>
                  </a:ln>
                  <a:solidFill>
                    <a:srgbClr val="986801"/>
                  </a:solidFill>
                  <a:effectLst/>
                  <a:latin typeface="Arial" panose="020B0604020202020204" pitchFamily="34" charset="0"/>
                  <a:ea typeface="Monaco"/>
                </a:rPr>
                <a:t>"ec2:SourceInstanceARN"</a:t>
              </a:r>
              <a:r>
                <a:rPr kumimoji="0" lang="en-US" altLang="en-US" sz="1000" b="0" i="0" u="none" strike="noStrike" cap="none" normalizeH="0" baseline="0" dirty="0">
                  <a:ln>
                    <a:noFill/>
                  </a:ln>
                  <a:solidFill>
                    <a:srgbClr val="16191F"/>
                  </a:solidFill>
                  <a:effectLst/>
                  <a:latin typeface="Arial" panose="020B0604020202020204" pitchFamily="34" charset="0"/>
                  <a:ea typeface="Monaco"/>
                </a:rPr>
                <a:t>: </a:t>
              </a:r>
              <a:r>
                <a:rPr kumimoji="0" lang="en-US" altLang="en-US" sz="1000" b="0" i="0" u="none" strike="noStrike" cap="none" normalizeH="0" baseline="0" dirty="0">
                  <a:ln>
                    <a:noFill/>
                  </a:ln>
                  <a:solidFill>
                    <a:srgbClr val="0B6125"/>
                  </a:solidFill>
                  <a:effectLst/>
                  <a:latin typeface="Arial" panose="020B0604020202020204" pitchFamily="34" charset="0"/>
                  <a:ea typeface="Monaco"/>
                </a:rPr>
                <a:t>"arn:aws:ec2:*:*:instance/</a:t>
              </a:r>
              <a:r>
                <a:rPr kumimoji="0" lang="en-US" altLang="en-US" sz="1000" b="0" i="1" u="none" strike="noStrike" cap="none" normalizeH="0" baseline="0" dirty="0">
                  <a:ln>
                    <a:noFill/>
                  </a:ln>
                  <a:solidFill>
                    <a:srgbClr val="F5001D"/>
                  </a:solidFill>
                  <a:effectLst/>
                  <a:latin typeface="Arial Unicode MS"/>
                  <a:ea typeface="Monaco"/>
                </a:rPr>
                <a:t>instance-id</a:t>
              </a:r>
              <a:r>
                <a:rPr kumimoji="0" lang="en-US" altLang="en-US" sz="1000" b="0" i="0" u="none" strike="noStrike" cap="none" normalizeH="0" baseline="0" dirty="0">
                  <a:ln>
                    <a:noFill/>
                  </a:ln>
                  <a:solidFill>
                    <a:srgbClr val="0B6125"/>
                  </a:solidFill>
                  <a:effectLst/>
                  <a:ea typeface="Monaco"/>
                </a:rPr>
                <a:t>"</a:t>
              </a:r>
              <a:r>
                <a:rPr kumimoji="0" lang="en-US" altLang="en-US" sz="1000" b="0" i="0" u="none" strike="noStrike" cap="none" normalizeH="0" baseline="0" dirty="0">
                  <a:ln>
                    <a:noFill/>
                  </a:ln>
                  <a:solidFill>
                    <a:srgbClr val="16191F"/>
                  </a:solidFill>
                  <a:effectLst/>
                  <a:latin typeface="Arial" panose="020B0604020202020204" pitchFamily="34" charset="0"/>
                  <a:ea typeface="Monaco"/>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000" dirty="0">
                  <a:solidFill>
                    <a:srgbClr val="16191F"/>
                  </a:solidFill>
                  <a:ea typeface="Monaco"/>
                </a:rPr>
                <a:t>            </a:t>
              </a:r>
              <a:r>
                <a:rPr kumimoji="0" lang="en-US" altLang="en-US" sz="1000" b="0" i="0" u="none" strike="noStrike" cap="none" normalizeH="0" baseline="0" dirty="0">
                  <a:ln>
                    <a:noFill/>
                  </a:ln>
                  <a:solidFill>
                    <a:srgbClr val="16191F"/>
                  </a:solidFill>
                  <a:effectLst/>
                  <a:latin typeface="Arial" panose="020B0604020202020204" pitchFamily="34" charset="0"/>
                  <a:ea typeface="Monaco"/>
                </a:rPr>
                <a:t>}</a:t>
              </a:r>
              <a:r>
                <a:rPr kumimoji="0" lang="en-US" altLang="en-US" sz="400" b="0" i="0" u="none" strike="noStrike" cap="none" normalizeH="0" baseline="0" dirty="0">
                  <a:ln>
                    <a:noFill/>
                  </a:ln>
                  <a:solidFill>
                    <a:schemeClr val="tx1"/>
                  </a:solidFill>
                  <a:effectLst/>
                  <a:latin typeface="Arial" panose="020B0604020202020204" pitchFamily="34"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indent="0" defTabSz="914400">
                <a:buFontTx/>
                <a:buNone/>
              </a:pPr>
              <a:r>
                <a:rPr lang="en-US" altLang="en-US" sz="1000" dirty="0">
                  <a:solidFill>
                    <a:srgbClr val="16191F"/>
                  </a:solidFill>
                  <a:ea typeface="Monaco"/>
                </a:rPr>
                <a:t>        }</a:t>
              </a:r>
            </a:p>
            <a:p>
              <a:pPr marL="0" indent="0" defTabSz="914400">
                <a:buFontTx/>
                <a:buNone/>
              </a:pPr>
              <a:r>
                <a:rPr lang="en-US" altLang="en-US" sz="1000" dirty="0">
                  <a:solidFill>
                    <a:srgbClr val="16191F"/>
                  </a:solidFill>
                  <a:ea typeface="Monaco"/>
                </a:rPr>
                <a:t>    ]</a:t>
              </a:r>
            </a:p>
            <a:p>
              <a:pPr marL="0" indent="0" defTabSz="914400">
                <a:buFontTx/>
                <a:buNone/>
              </a:pPr>
              <a:r>
                <a:rPr lang="en-US" altLang="en-US" sz="1000" dirty="0">
                  <a:solidFill>
                    <a:srgbClr val="16191F"/>
                  </a:solidFill>
                  <a:ea typeface="Monaco"/>
                </a:rPr>
                <a:t>}</a:t>
              </a:r>
              <a:r>
                <a:rPr lang="en-US" altLang="en-US" sz="400" dirty="0"/>
                <a:t> </a:t>
              </a:r>
              <a:endParaRPr lang="en-US" altLang="en-US" sz="1800" dirty="0"/>
            </a:p>
          </p:txBody>
        </p:sp>
        <p:sp>
          <p:nvSpPr>
            <p:cNvPr id="9" name="TextBox 8">
              <a:extLst>
                <a:ext uri="{FF2B5EF4-FFF2-40B4-BE49-F238E27FC236}">
                  <a16:creationId xmlns:a16="http://schemas.microsoft.com/office/drawing/2014/main" id="{CF2E7325-488F-4C85-B0ED-6082141F30ED}"/>
                </a:ext>
              </a:extLst>
            </p:cNvPr>
            <p:cNvSpPr txBox="1"/>
            <p:nvPr/>
          </p:nvSpPr>
          <p:spPr>
            <a:xfrm>
              <a:off x="3754091" y="2739798"/>
              <a:ext cx="4875694" cy="369332"/>
            </a:xfrm>
            <a:prstGeom prst="rect">
              <a:avLst/>
            </a:prstGeom>
            <a:solidFill>
              <a:schemeClr val="bg1"/>
            </a:solidFill>
          </p:spPr>
          <p:txBody>
            <a:bodyPr wrap="none" rtlCol="0">
              <a:spAutoFit/>
            </a:bodyPr>
            <a:lstStyle/>
            <a:p>
              <a:r>
                <a:rPr lang="en-US" dirty="0"/>
                <a:t>Allow attach/detach of EBS volume to specific EC2</a:t>
              </a:r>
            </a:p>
          </p:txBody>
        </p:sp>
      </p:grpSp>
      <p:sp>
        <p:nvSpPr>
          <p:cNvPr id="22" name="TextBox 21">
            <a:extLst>
              <a:ext uri="{FF2B5EF4-FFF2-40B4-BE49-F238E27FC236}">
                <a16:creationId xmlns:a16="http://schemas.microsoft.com/office/drawing/2014/main" id="{2078C800-3E0D-41CD-BFEF-B64352976289}"/>
              </a:ext>
            </a:extLst>
          </p:cNvPr>
          <p:cNvSpPr txBox="1"/>
          <p:nvPr/>
        </p:nvSpPr>
        <p:spPr>
          <a:xfrm>
            <a:off x="6324018" y="1382070"/>
            <a:ext cx="2227020" cy="369332"/>
          </a:xfrm>
          <a:prstGeom prst="rect">
            <a:avLst/>
          </a:prstGeom>
          <a:noFill/>
        </p:spPr>
        <p:txBody>
          <a:bodyPr wrap="none" rtlCol="0">
            <a:spAutoFit/>
          </a:bodyPr>
          <a:lstStyle/>
          <a:p>
            <a:r>
              <a:rPr lang="en-US" dirty="0">
                <a:hlinkClick r:id="rId2"/>
              </a:rPr>
              <a:t>AWS Policy Generator</a:t>
            </a:r>
            <a:endParaRPr lang="en-US" dirty="0"/>
          </a:p>
        </p:txBody>
      </p:sp>
    </p:spTree>
    <p:extLst>
      <p:ext uri="{BB962C8B-B14F-4D97-AF65-F5344CB8AC3E}">
        <p14:creationId xmlns:p14="http://schemas.microsoft.com/office/powerpoint/2010/main" val="3591445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1000"/>
                                        <p:tgtEl>
                                          <p:spTgt spid="21"/>
                                        </p:tgtEl>
                                      </p:cBhvr>
                                    </p:animEffect>
                                    <p:anim calcmode="lin" valueType="num">
                                      <p:cBhvr>
                                        <p:cTn id="8" dur="1000" fill="hold"/>
                                        <p:tgtEl>
                                          <p:spTgt spid="21"/>
                                        </p:tgtEl>
                                        <p:attrNameLst>
                                          <p:attrName>ppt_x</p:attrName>
                                        </p:attrNameLst>
                                      </p:cBhvr>
                                      <p:tavLst>
                                        <p:tav tm="0">
                                          <p:val>
                                            <p:strVal val="#ppt_x"/>
                                          </p:val>
                                        </p:tav>
                                        <p:tav tm="100000">
                                          <p:val>
                                            <p:strVal val="#ppt_x"/>
                                          </p:val>
                                        </p:tav>
                                      </p:tavLst>
                                    </p:anim>
                                    <p:anim calcmode="lin" valueType="num">
                                      <p:cBhvr>
                                        <p:cTn id="9"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13"/>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2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A9191C-8F4A-4B50-ADDA-0BAEC55E39D7}"/>
              </a:ext>
            </a:extLst>
          </p:cNvPr>
          <p:cNvSpPr>
            <a:spLocks noGrp="1"/>
          </p:cNvSpPr>
          <p:nvPr>
            <p:ph type="title"/>
          </p:nvPr>
        </p:nvSpPr>
        <p:spPr/>
        <p:txBody>
          <a:bodyPr/>
          <a:lstStyle/>
          <a:p>
            <a:r>
              <a:rPr lang="en-US" dirty="0"/>
              <a:t>IAM permissions for Lambda</a:t>
            </a:r>
          </a:p>
        </p:txBody>
      </p:sp>
      <p:grpSp>
        <p:nvGrpSpPr>
          <p:cNvPr id="6" name="Group 5">
            <a:extLst>
              <a:ext uri="{FF2B5EF4-FFF2-40B4-BE49-F238E27FC236}">
                <a16:creationId xmlns:a16="http://schemas.microsoft.com/office/drawing/2014/main" id="{5DDE8346-B61C-4B7D-A3D9-FEF05614516B}"/>
              </a:ext>
            </a:extLst>
          </p:cNvPr>
          <p:cNvGrpSpPr/>
          <p:nvPr/>
        </p:nvGrpSpPr>
        <p:grpSpPr>
          <a:xfrm>
            <a:off x="1444225" y="1084396"/>
            <a:ext cx="1506552" cy="769711"/>
            <a:chOff x="1404136" y="858996"/>
            <a:chExt cx="1506552" cy="769711"/>
          </a:xfrm>
        </p:grpSpPr>
        <p:sp>
          <p:nvSpPr>
            <p:cNvPr id="7" name="TextBox 6">
              <a:extLst>
                <a:ext uri="{FF2B5EF4-FFF2-40B4-BE49-F238E27FC236}">
                  <a16:creationId xmlns:a16="http://schemas.microsoft.com/office/drawing/2014/main" id="{1CFD6D75-C3F2-4410-8BAA-4C18D4522FB2}"/>
                </a:ext>
              </a:extLst>
            </p:cNvPr>
            <p:cNvSpPr txBox="1"/>
            <p:nvPr/>
          </p:nvSpPr>
          <p:spPr>
            <a:xfrm>
              <a:off x="1404136" y="1367097"/>
              <a:ext cx="1506552" cy="261610"/>
            </a:xfrm>
            <a:prstGeom prst="rect">
              <a:avLst/>
            </a:prstGeom>
            <a:noFill/>
          </p:spPr>
          <p:txBody>
            <a:bodyPr wrap="square" rtlCol="0">
              <a:spAutoFit/>
            </a:bodyPr>
            <a:lstStyle/>
            <a:p>
              <a:pPr algn="ctr"/>
              <a:r>
                <a:rPr lang="en-US" sz="1100" dirty="0">
                  <a:solidFill>
                    <a:srgbClr val="002060"/>
                  </a:solidFill>
                  <a:latin typeface="Arial" panose="020B0604020202020204" pitchFamily="34" charset="0"/>
                  <a:cs typeface="Arial" panose="020B0604020202020204" pitchFamily="34" charset="0"/>
                </a:rPr>
                <a:t>S3</a:t>
              </a:r>
            </a:p>
          </p:txBody>
        </p:sp>
        <p:pic>
          <p:nvPicPr>
            <p:cNvPr id="8" name="Graphic 7">
              <a:extLst>
                <a:ext uri="{FF2B5EF4-FFF2-40B4-BE49-F238E27FC236}">
                  <a16:creationId xmlns:a16="http://schemas.microsoft.com/office/drawing/2014/main" id="{2355FDBE-7CCC-4015-AE72-393642961DB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922462" y="858996"/>
              <a:ext cx="469900" cy="469900"/>
            </a:xfrm>
            <a:prstGeom prst="rect">
              <a:avLst/>
            </a:prstGeom>
          </p:spPr>
        </p:pic>
      </p:grpSp>
      <p:pic>
        <p:nvPicPr>
          <p:cNvPr id="9" name="Graphic 10">
            <a:extLst>
              <a:ext uri="{FF2B5EF4-FFF2-40B4-BE49-F238E27FC236}">
                <a16:creationId xmlns:a16="http://schemas.microsoft.com/office/drawing/2014/main" id="{78B0827A-F446-4D96-A50F-0CAFC59D187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96331" y="1495157"/>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20">
            <a:extLst>
              <a:ext uri="{FF2B5EF4-FFF2-40B4-BE49-F238E27FC236}">
                <a16:creationId xmlns:a16="http://schemas.microsoft.com/office/drawing/2014/main" id="{E7F13127-495A-40DF-80E0-2539CD7E8F34}"/>
              </a:ext>
            </a:extLst>
          </p:cNvPr>
          <p:cNvSpPr txBox="1">
            <a:spLocks noChangeArrowheads="1"/>
          </p:cNvSpPr>
          <p:nvPr/>
        </p:nvSpPr>
        <p:spPr bwMode="auto">
          <a:xfrm>
            <a:off x="4090482" y="2025531"/>
            <a:ext cx="88159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002060"/>
                </a:solidFill>
                <a:latin typeface="Arial" panose="020B0604020202020204" pitchFamily="34" charset="0"/>
                <a:ea typeface="Amazon Ember" panose="020B0603020204020204" pitchFamily="34" charset="0"/>
                <a:cs typeface="Arial" panose="020B0604020202020204" pitchFamily="34" charset="0"/>
              </a:rPr>
              <a:t>Lambda</a:t>
            </a:r>
          </a:p>
        </p:txBody>
      </p:sp>
      <p:cxnSp>
        <p:nvCxnSpPr>
          <p:cNvPr id="11" name="Connector: Elbow 10">
            <a:extLst>
              <a:ext uri="{FF2B5EF4-FFF2-40B4-BE49-F238E27FC236}">
                <a16:creationId xmlns:a16="http://schemas.microsoft.com/office/drawing/2014/main" id="{6D77712A-80F8-4AA5-AC3F-AE73E82B4CBC}"/>
              </a:ext>
            </a:extLst>
          </p:cNvPr>
          <p:cNvCxnSpPr>
            <a:cxnSpLocks/>
            <a:stCxn id="8" idx="3"/>
          </p:cNvCxnSpPr>
          <p:nvPr/>
        </p:nvCxnSpPr>
        <p:spPr>
          <a:xfrm>
            <a:off x="2432451" y="1319346"/>
            <a:ext cx="1863880" cy="249133"/>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pic>
        <p:nvPicPr>
          <p:cNvPr id="15" name="Graphic 23">
            <a:extLst>
              <a:ext uri="{FF2B5EF4-FFF2-40B4-BE49-F238E27FC236}">
                <a16:creationId xmlns:a16="http://schemas.microsoft.com/office/drawing/2014/main" id="{52C30EA3-51EE-4585-AC1A-AB7B54FFF75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18696" y="1723302"/>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Box 9">
            <a:extLst>
              <a:ext uri="{FF2B5EF4-FFF2-40B4-BE49-F238E27FC236}">
                <a16:creationId xmlns:a16="http://schemas.microsoft.com/office/drawing/2014/main" id="{9F2EE819-A8F8-432E-8122-ABD71F6C41D7}"/>
              </a:ext>
            </a:extLst>
          </p:cNvPr>
          <p:cNvSpPr txBox="1">
            <a:spLocks noChangeArrowheads="1"/>
          </p:cNvSpPr>
          <p:nvPr/>
        </p:nvSpPr>
        <p:spPr bwMode="auto">
          <a:xfrm>
            <a:off x="6078330" y="2212974"/>
            <a:ext cx="154744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002060"/>
                </a:solidFill>
                <a:latin typeface="Arial" panose="020B0604020202020204" pitchFamily="34" charset="0"/>
                <a:ea typeface="Amazon Ember" panose="020B0603020204020204" pitchFamily="34" charset="0"/>
                <a:cs typeface="Arial" panose="020B0604020202020204" pitchFamily="34" charset="0"/>
              </a:rPr>
              <a:t>DynamoDB</a:t>
            </a:r>
          </a:p>
        </p:txBody>
      </p:sp>
      <p:cxnSp>
        <p:nvCxnSpPr>
          <p:cNvPr id="19" name="Connector: Elbow 18">
            <a:extLst>
              <a:ext uri="{FF2B5EF4-FFF2-40B4-BE49-F238E27FC236}">
                <a16:creationId xmlns:a16="http://schemas.microsoft.com/office/drawing/2014/main" id="{3E3A121B-9669-4E15-A4D3-5AA72DE52A6D}"/>
              </a:ext>
            </a:extLst>
          </p:cNvPr>
          <p:cNvCxnSpPr>
            <a:cxnSpLocks/>
          </p:cNvCxnSpPr>
          <p:nvPr/>
        </p:nvCxnSpPr>
        <p:spPr>
          <a:xfrm>
            <a:off x="4754816" y="1723302"/>
            <a:ext cx="1863880" cy="249133"/>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sp>
        <p:nvSpPr>
          <p:cNvPr id="20" name="TextBox 19">
            <a:extLst>
              <a:ext uri="{FF2B5EF4-FFF2-40B4-BE49-F238E27FC236}">
                <a16:creationId xmlns:a16="http://schemas.microsoft.com/office/drawing/2014/main" id="{96ED2A5F-A931-4A34-8C87-AAC342E06B7D}"/>
              </a:ext>
            </a:extLst>
          </p:cNvPr>
          <p:cNvSpPr txBox="1"/>
          <p:nvPr/>
        </p:nvSpPr>
        <p:spPr>
          <a:xfrm>
            <a:off x="2365520" y="1037890"/>
            <a:ext cx="1170513" cy="246221"/>
          </a:xfrm>
          <a:prstGeom prst="rect">
            <a:avLst/>
          </a:prstGeom>
          <a:noFill/>
        </p:spPr>
        <p:txBody>
          <a:bodyPr wrap="none" rtlCol="0">
            <a:spAutoFit/>
          </a:bodyPr>
          <a:lstStyle/>
          <a:p>
            <a:r>
              <a:rPr lang="en-US" sz="1000" dirty="0"/>
              <a:t>Event Notifications</a:t>
            </a:r>
          </a:p>
        </p:txBody>
      </p:sp>
      <p:sp>
        <p:nvSpPr>
          <p:cNvPr id="21" name="TextBox 20">
            <a:extLst>
              <a:ext uri="{FF2B5EF4-FFF2-40B4-BE49-F238E27FC236}">
                <a16:creationId xmlns:a16="http://schemas.microsoft.com/office/drawing/2014/main" id="{E4C92A3D-306F-4FDE-9F81-7B297609A6CD}"/>
              </a:ext>
            </a:extLst>
          </p:cNvPr>
          <p:cNvSpPr txBox="1"/>
          <p:nvPr/>
        </p:nvSpPr>
        <p:spPr>
          <a:xfrm>
            <a:off x="5563605" y="2003093"/>
            <a:ext cx="1029449" cy="246221"/>
          </a:xfrm>
          <a:prstGeom prst="rect">
            <a:avLst/>
          </a:prstGeom>
          <a:noFill/>
        </p:spPr>
        <p:txBody>
          <a:bodyPr wrap="none" rtlCol="0">
            <a:spAutoFit/>
          </a:bodyPr>
          <a:lstStyle/>
          <a:p>
            <a:r>
              <a:rPr lang="en-US" sz="1000" dirty="0" err="1"/>
              <a:t>DDB:PutItem</a:t>
            </a:r>
            <a:r>
              <a:rPr lang="en-US" sz="1000" dirty="0"/>
              <a:t>(x)</a:t>
            </a:r>
          </a:p>
        </p:txBody>
      </p:sp>
      <p:grpSp>
        <p:nvGrpSpPr>
          <p:cNvPr id="41" name="Group 40">
            <a:extLst>
              <a:ext uri="{FF2B5EF4-FFF2-40B4-BE49-F238E27FC236}">
                <a16:creationId xmlns:a16="http://schemas.microsoft.com/office/drawing/2014/main" id="{5EE6E31B-1CEF-4A0D-A86A-15A4C0568447}"/>
              </a:ext>
            </a:extLst>
          </p:cNvPr>
          <p:cNvGrpSpPr/>
          <p:nvPr/>
        </p:nvGrpSpPr>
        <p:grpSpPr>
          <a:xfrm>
            <a:off x="228176" y="1319346"/>
            <a:ext cx="4842773" cy="3297419"/>
            <a:chOff x="228176" y="1319346"/>
            <a:chExt cx="4842773" cy="3297419"/>
          </a:xfrm>
        </p:grpSpPr>
        <p:sp>
          <p:nvSpPr>
            <p:cNvPr id="34" name="Rectangle: Rounded Corners 33">
              <a:extLst>
                <a:ext uri="{FF2B5EF4-FFF2-40B4-BE49-F238E27FC236}">
                  <a16:creationId xmlns:a16="http://schemas.microsoft.com/office/drawing/2014/main" id="{31962CD7-FCF3-4B19-8EBE-6BBE58CAB678}"/>
                </a:ext>
              </a:extLst>
            </p:cNvPr>
            <p:cNvSpPr/>
            <p:nvPr/>
          </p:nvSpPr>
          <p:spPr>
            <a:xfrm>
              <a:off x="328067" y="2003093"/>
              <a:ext cx="3736773" cy="610978"/>
            </a:xfrm>
            <a:prstGeom prst="roundRect">
              <a:avLst/>
            </a:prstGeom>
            <a:solidFill>
              <a:schemeClr val="bg1">
                <a:lumMod val="8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9" name="Group 38">
              <a:extLst>
                <a:ext uri="{FF2B5EF4-FFF2-40B4-BE49-F238E27FC236}">
                  <a16:creationId xmlns:a16="http://schemas.microsoft.com/office/drawing/2014/main" id="{9DEA1B7A-4E5A-41AE-9D10-E8A59C2D9016}"/>
                </a:ext>
              </a:extLst>
            </p:cNvPr>
            <p:cNvGrpSpPr/>
            <p:nvPr/>
          </p:nvGrpSpPr>
          <p:grpSpPr>
            <a:xfrm>
              <a:off x="228176" y="1319346"/>
              <a:ext cx="4842773" cy="3297419"/>
              <a:chOff x="228176" y="1319346"/>
              <a:chExt cx="4842773" cy="3297419"/>
            </a:xfrm>
          </p:grpSpPr>
          <p:grpSp>
            <p:nvGrpSpPr>
              <p:cNvPr id="28" name="Group 27">
                <a:extLst>
                  <a:ext uri="{FF2B5EF4-FFF2-40B4-BE49-F238E27FC236}">
                    <a16:creationId xmlns:a16="http://schemas.microsoft.com/office/drawing/2014/main" id="{64342A47-F983-462B-81EE-427ACE2F0AA7}"/>
                  </a:ext>
                </a:extLst>
              </p:cNvPr>
              <p:cNvGrpSpPr/>
              <p:nvPr/>
            </p:nvGrpSpPr>
            <p:grpSpPr>
              <a:xfrm>
                <a:off x="380946" y="1978308"/>
                <a:ext cx="3633110" cy="647031"/>
                <a:chOff x="380946" y="2223760"/>
                <a:chExt cx="3633110" cy="647031"/>
              </a:xfrm>
            </p:grpSpPr>
            <p:sp>
              <p:nvSpPr>
                <p:cNvPr id="22" name="TextBox 21">
                  <a:extLst>
                    <a:ext uri="{FF2B5EF4-FFF2-40B4-BE49-F238E27FC236}">
                      <a16:creationId xmlns:a16="http://schemas.microsoft.com/office/drawing/2014/main" id="{1D1B5EB2-8E6F-4889-BD20-49F821A9A60B}"/>
                    </a:ext>
                  </a:extLst>
                </p:cNvPr>
                <p:cNvSpPr txBox="1"/>
                <p:nvPr/>
              </p:nvSpPr>
              <p:spPr>
                <a:xfrm>
                  <a:off x="380946" y="2223760"/>
                  <a:ext cx="3633110" cy="369332"/>
                </a:xfrm>
                <a:prstGeom prst="rect">
                  <a:avLst/>
                </a:prstGeom>
                <a:noFill/>
              </p:spPr>
              <p:txBody>
                <a:bodyPr wrap="none" rtlCol="0">
                  <a:spAutoFit/>
                </a:bodyPr>
                <a:lstStyle/>
                <a:p>
                  <a:r>
                    <a:rPr lang="en-US" dirty="0"/>
                    <a:t>Requires Lambda </a:t>
                  </a:r>
                  <a:r>
                    <a:rPr lang="en-US" b="1" dirty="0"/>
                    <a:t>invoke</a:t>
                  </a:r>
                  <a:r>
                    <a:rPr lang="en-US" dirty="0"/>
                    <a:t> permissions</a:t>
                  </a:r>
                </a:p>
              </p:txBody>
            </p:sp>
            <p:sp>
              <p:nvSpPr>
                <p:cNvPr id="24" name="TextBox 23">
                  <a:extLst>
                    <a:ext uri="{FF2B5EF4-FFF2-40B4-BE49-F238E27FC236}">
                      <a16:creationId xmlns:a16="http://schemas.microsoft.com/office/drawing/2014/main" id="{D24E3DC3-03C9-4FAA-9EA4-4397A66D4DDF}"/>
                    </a:ext>
                  </a:extLst>
                </p:cNvPr>
                <p:cNvSpPr txBox="1"/>
                <p:nvPr/>
              </p:nvSpPr>
              <p:spPr>
                <a:xfrm>
                  <a:off x="579430" y="2501459"/>
                  <a:ext cx="3236142" cy="369332"/>
                </a:xfrm>
                <a:prstGeom prst="rect">
                  <a:avLst/>
                </a:prstGeom>
                <a:noFill/>
              </p:spPr>
              <p:txBody>
                <a:bodyPr wrap="none" rtlCol="0">
                  <a:spAutoFit/>
                </a:bodyPr>
                <a:lstStyle/>
                <a:p>
                  <a:r>
                    <a:rPr lang="en-US" i="1" dirty="0"/>
                    <a:t>“upstream svc </a:t>
                  </a:r>
                  <a:r>
                    <a:rPr lang="en-US" b="1" i="1" dirty="0"/>
                    <a:t>invoking</a:t>
                  </a:r>
                  <a:r>
                    <a:rPr lang="en-US" i="1" dirty="0"/>
                    <a:t> lambda”</a:t>
                  </a:r>
                </a:p>
              </p:txBody>
            </p:sp>
          </p:grpSp>
          <p:sp>
            <p:nvSpPr>
              <p:cNvPr id="27" name="TextBox 26">
                <a:extLst>
                  <a:ext uri="{FF2B5EF4-FFF2-40B4-BE49-F238E27FC236}">
                    <a16:creationId xmlns:a16="http://schemas.microsoft.com/office/drawing/2014/main" id="{365B9064-7651-42A3-8242-C6321C5CDC29}"/>
                  </a:ext>
                </a:extLst>
              </p:cNvPr>
              <p:cNvSpPr txBox="1"/>
              <p:nvPr/>
            </p:nvSpPr>
            <p:spPr>
              <a:xfrm>
                <a:off x="228176" y="3047105"/>
                <a:ext cx="4842773" cy="1569660"/>
              </a:xfrm>
              <a:prstGeom prst="rect">
                <a:avLst/>
              </a:prstGeom>
              <a:noFill/>
            </p:spPr>
            <p:txBody>
              <a:bodyPr wrap="square" rtlCol="0">
                <a:spAutoFit/>
              </a:bodyPr>
              <a:lstStyle/>
              <a:p>
                <a:r>
                  <a:rPr lang="en-US" sz="800" b="0" i="0" dirty="0">
                    <a:solidFill>
                      <a:srgbClr val="986801"/>
                    </a:solidFill>
                    <a:effectLst/>
                    <a:latin typeface="Courier New" panose="02070309020205020404" pitchFamily="49" charset="0"/>
                    <a:cs typeface="Courier New" panose="02070309020205020404" pitchFamily="49" charset="0"/>
                  </a:rPr>
                  <a:t>"Statement"</a:t>
                </a:r>
                <a:r>
                  <a:rPr lang="en-US" sz="800" b="0" i="0" dirty="0">
                    <a:solidFill>
                      <a:srgbClr val="16191F"/>
                    </a:solidFill>
                    <a:effectLst/>
                    <a:latin typeface="Courier New" panose="02070309020205020404" pitchFamily="49" charset="0"/>
                    <a:cs typeface="Courier New" panose="02070309020205020404" pitchFamily="49" charset="0"/>
                  </a:rPr>
                  <a:t>: [</a:t>
                </a:r>
              </a:p>
              <a:p>
                <a:r>
                  <a:rPr lang="en-US" sz="800" dirty="0">
                    <a:solidFill>
                      <a:srgbClr val="16191F"/>
                    </a:solidFill>
                    <a:latin typeface="Courier New" panose="02070309020205020404" pitchFamily="49" charset="0"/>
                    <a:cs typeface="Courier New" panose="02070309020205020404" pitchFamily="49" charset="0"/>
                  </a:rPr>
                  <a:t>  </a:t>
                </a:r>
                <a:r>
                  <a:rPr lang="en-US" sz="800" b="0" i="0" dirty="0">
                    <a:solidFill>
                      <a:srgbClr val="16191F"/>
                    </a:solidFill>
                    <a:effectLst/>
                    <a:latin typeface="Courier New" panose="02070309020205020404" pitchFamily="49" charset="0"/>
                    <a:cs typeface="Courier New" panose="02070309020205020404" pitchFamily="49" charset="0"/>
                  </a:rPr>
                  <a:t>{</a:t>
                </a:r>
              </a:p>
              <a:p>
                <a:r>
                  <a:rPr lang="en-US" sz="800" dirty="0">
                    <a:solidFill>
                      <a:srgbClr val="16191F"/>
                    </a:solidFill>
                    <a:latin typeface="Courier New" panose="02070309020205020404" pitchFamily="49" charset="0"/>
                    <a:cs typeface="Courier New" panose="02070309020205020404" pitchFamily="49" charset="0"/>
                  </a:rPr>
                  <a:t>    </a:t>
                </a:r>
                <a:r>
                  <a:rPr lang="en-US" sz="800" b="0" i="0" dirty="0">
                    <a:solidFill>
                      <a:srgbClr val="986801"/>
                    </a:solidFill>
                    <a:effectLst/>
                    <a:latin typeface="Courier New" panose="02070309020205020404" pitchFamily="49" charset="0"/>
                    <a:cs typeface="Courier New" panose="02070309020205020404" pitchFamily="49" charset="0"/>
                  </a:rPr>
                  <a:t>"Effect"</a:t>
                </a:r>
                <a:r>
                  <a:rPr lang="en-US" sz="800" b="0" i="0" dirty="0">
                    <a:solidFill>
                      <a:srgbClr val="16191F"/>
                    </a:solidFill>
                    <a:effectLst/>
                    <a:latin typeface="Courier New" panose="02070309020205020404" pitchFamily="49" charset="0"/>
                    <a:cs typeface="Courier New" panose="02070309020205020404" pitchFamily="49" charset="0"/>
                  </a:rPr>
                  <a:t>: </a:t>
                </a:r>
                <a:r>
                  <a:rPr lang="en-US" sz="800" b="0" i="0" dirty="0">
                    <a:solidFill>
                      <a:srgbClr val="0B6125"/>
                    </a:solidFill>
                    <a:effectLst/>
                    <a:latin typeface="Courier New" panose="02070309020205020404" pitchFamily="49" charset="0"/>
                    <a:cs typeface="Courier New" panose="02070309020205020404" pitchFamily="49" charset="0"/>
                  </a:rPr>
                  <a:t>"Allow"</a:t>
                </a:r>
                <a:r>
                  <a:rPr lang="en-US" sz="800" b="0" i="0" dirty="0">
                    <a:solidFill>
                      <a:srgbClr val="16191F"/>
                    </a:solidFill>
                    <a:effectLst/>
                    <a:latin typeface="Courier New" panose="02070309020205020404" pitchFamily="49" charset="0"/>
                    <a:cs typeface="Courier New" panose="02070309020205020404" pitchFamily="49" charset="0"/>
                  </a:rPr>
                  <a:t>,</a:t>
                </a:r>
              </a:p>
              <a:p>
                <a:r>
                  <a:rPr lang="en-US" sz="800" dirty="0">
                    <a:solidFill>
                      <a:srgbClr val="16191F"/>
                    </a:solidFill>
                    <a:latin typeface="Courier New" panose="02070309020205020404" pitchFamily="49" charset="0"/>
                    <a:cs typeface="Courier New" panose="02070309020205020404" pitchFamily="49" charset="0"/>
                  </a:rPr>
                  <a:t>    </a:t>
                </a:r>
                <a:r>
                  <a:rPr lang="en-US" sz="800" b="0" i="0" dirty="0">
                    <a:solidFill>
                      <a:srgbClr val="986801"/>
                    </a:solidFill>
                    <a:effectLst/>
                    <a:latin typeface="Courier New" panose="02070309020205020404" pitchFamily="49" charset="0"/>
                    <a:cs typeface="Courier New" panose="02070309020205020404" pitchFamily="49" charset="0"/>
                  </a:rPr>
                  <a:t>"Principal"</a:t>
                </a:r>
                <a:r>
                  <a:rPr lang="en-US" sz="800" b="0" i="0" dirty="0">
                    <a:solidFill>
                      <a:srgbClr val="16191F"/>
                    </a:solidFill>
                    <a:effectLst/>
                    <a:latin typeface="Courier New" panose="02070309020205020404" pitchFamily="49" charset="0"/>
                    <a:cs typeface="Courier New" panose="02070309020205020404" pitchFamily="49" charset="0"/>
                  </a:rPr>
                  <a:t>: { </a:t>
                </a:r>
                <a:r>
                  <a:rPr lang="en-US" sz="800" b="0" i="0" dirty="0">
                    <a:solidFill>
                      <a:srgbClr val="986801"/>
                    </a:solidFill>
                    <a:effectLst/>
                    <a:latin typeface="Courier New" panose="02070309020205020404" pitchFamily="49" charset="0"/>
                    <a:cs typeface="Courier New" panose="02070309020205020404" pitchFamily="49" charset="0"/>
                  </a:rPr>
                  <a:t>"Service"</a:t>
                </a:r>
                <a:r>
                  <a:rPr lang="en-US" sz="800" b="0" i="0" dirty="0">
                    <a:solidFill>
                      <a:srgbClr val="16191F"/>
                    </a:solidFill>
                    <a:effectLst/>
                    <a:latin typeface="Courier New" panose="02070309020205020404" pitchFamily="49" charset="0"/>
                    <a:cs typeface="Courier New" panose="02070309020205020404" pitchFamily="49" charset="0"/>
                  </a:rPr>
                  <a:t>: </a:t>
                </a:r>
                <a:r>
                  <a:rPr lang="en-US" sz="800" b="0" i="0" dirty="0">
                    <a:solidFill>
                      <a:srgbClr val="0B6125"/>
                    </a:solidFill>
                    <a:effectLst/>
                    <a:latin typeface="Courier New" panose="02070309020205020404" pitchFamily="49" charset="0"/>
                    <a:cs typeface="Courier New" panose="02070309020205020404" pitchFamily="49" charset="0"/>
                  </a:rPr>
                  <a:t>"s3.amazonaws.com"</a:t>
                </a:r>
                <a:r>
                  <a:rPr lang="en-US" sz="800" b="0" i="0" dirty="0">
                    <a:solidFill>
                      <a:srgbClr val="16191F"/>
                    </a:solidFill>
                    <a:effectLst/>
                    <a:latin typeface="Courier New" panose="02070309020205020404" pitchFamily="49" charset="0"/>
                    <a:cs typeface="Courier New" panose="02070309020205020404" pitchFamily="49" charset="0"/>
                  </a:rPr>
                  <a:t> },</a:t>
                </a:r>
              </a:p>
              <a:p>
                <a:r>
                  <a:rPr lang="en-US" sz="800" dirty="0">
                    <a:solidFill>
                      <a:srgbClr val="16191F"/>
                    </a:solidFill>
                    <a:latin typeface="Courier New" panose="02070309020205020404" pitchFamily="49" charset="0"/>
                    <a:cs typeface="Courier New" panose="02070309020205020404" pitchFamily="49" charset="0"/>
                  </a:rPr>
                  <a:t>    </a:t>
                </a:r>
                <a:r>
                  <a:rPr lang="en-US" sz="800" b="0" i="0" dirty="0">
                    <a:solidFill>
                      <a:srgbClr val="986801"/>
                    </a:solidFill>
                    <a:effectLst/>
                    <a:latin typeface="Courier New" panose="02070309020205020404" pitchFamily="49" charset="0"/>
                    <a:cs typeface="Courier New" panose="02070309020205020404" pitchFamily="49" charset="0"/>
                  </a:rPr>
                  <a:t>"Action"</a:t>
                </a:r>
                <a:r>
                  <a:rPr lang="en-US" sz="800" b="0" i="0" dirty="0">
                    <a:solidFill>
                      <a:srgbClr val="16191F"/>
                    </a:solidFill>
                    <a:effectLst/>
                    <a:latin typeface="Courier New" panose="02070309020205020404" pitchFamily="49" charset="0"/>
                    <a:cs typeface="Courier New" panose="02070309020205020404" pitchFamily="49" charset="0"/>
                  </a:rPr>
                  <a:t>: </a:t>
                </a:r>
                <a:r>
                  <a:rPr lang="en-US" sz="800" b="0" i="0" dirty="0">
                    <a:solidFill>
                      <a:srgbClr val="0B6125"/>
                    </a:solidFill>
                    <a:effectLst/>
                    <a:latin typeface="Courier New" panose="02070309020205020404" pitchFamily="49" charset="0"/>
                    <a:cs typeface="Courier New" panose="02070309020205020404" pitchFamily="49" charset="0"/>
                  </a:rPr>
                  <a:t>"</a:t>
                </a:r>
                <a:r>
                  <a:rPr lang="en-US" sz="800" b="0" i="0" dirty="0" err="1">
                    <a:solidFill>
                      <a:srgbClr val="0B6125"/>
                    </a:solidFill>
                    <a:effectLst/>
                    <a:latin typeface="Courier New" panose="02070309020205020404" pitchFamily="49" charset="0"/>
                    <a:cs typeface="Courier New" panose="02070309020205020404" pitchFamily="49" charset="0"/>
                  </a:rPr>
                  <a:t>lambda:InvokeFunction</a:t>
                </a:r>
                <a:r>
                  <a:rPr lang="en-US" sz="800" b="0" i="0" dirty="0">
                    <a:solidFill>
                      <a:srgbClr val="0B6125"/>
                    </a:solidFill>
                    <a:effectLst/>
                    <a:latin typeface="Courier New" panose="02070309020205020404" pitchFamily="49" charset="0"/>
                    <a:cs typeface="Courier New" panose="02070309020205020404" pitchFamily="49" charset="0"/>
                  </a:rPr>
                  <a:t>"</a:t>
                </a:r>
                <a:r>
                  <a:rPr lang="en-US" sz="800" b="0" i="0" dirty="0">
                    <a:solidFill>
                      <a:srgbClr val="16191F"/>
                    </a:solidFill>
                    <a:effectLst/>
                    <a:latin typeface="Courier New" panose="02070309020205020404" pitchFamily="49" charset="0"/>
                    <a:cs typeface="Courier New" panose="02070309020205020404" pitchFamily="49" charset="0"/>
                  </a:rPr>
                  <a:t>,</a:t>
                </a:r>
              </a:p>
              <a:p>
                <a:r>
                  <a:rPr lang="en-US" sz="800" dirty="0">
                    <a:solidFill>
                      <a:srgbClr val="16191F"/>
                    </a:solidFill>
                    <a:latin typeface="Courier New" panose="02070309020205020404" pitchFamily="49" charset="0"/>
                    <a:cs typeface="Courier New" panose="02070309020205020404" pitchFamily="49" charset="0"/>
                  </a:rPr>
                  <a:t>    </a:t>
                </a:r>
                <a:r>
                  <a:rPr lang="en-US" sz="800" b="0" i="0" dirty="0">
                    <a:solidFill>
                      <a:srgbClr val="986801"/>
                    </a:solidFill>
                    <a:effectLst/>
                    <a:latin typeface="Courier New" panose="02070309020205020404" pitchFamily="49" charset="0"/>
                    <a:cs typeface="Courier New" panose="02070309020205020404" pitchFamily="49" charset="0"/>
                  </a:rPr>
                  <a:t>"Resource"</a:t>
                </a:r>
                <a:r>
                  <a:rPr lang="en-US" sz="800" b="0" i="0" dirty="0">
                    <a:solidFill>
                      <a:srgbClr val="16191F"/>
                    </a:solidFill>
                    <a:effectLst/>
                    <a:latin typeface="Courier New" panose="02070309020205020404" pitchFamily="49" charset="0"/>
                    <a:cs typeface="Courier New" panose="02070309020205020404" pitchFamily="49" charset="0"/>
                  </a:rPr>
                  <a:t>: </a:t>
                </a:r>
                <a:r>
                  <a:rPr lang="en-US" sz="800" b="0" i="0" dirty="0">
                    <a:solidFill>
                      <a:srgbClr val="0B6125"/>
                    </a:solidFill>
                    <a:effectLst/>
                    <a:latin typeface="Courier New" panose="02070309020205020404" pitchFamily="49" charset="0"/>
                    <a:cs typeface="Courier New" panose="02070309020205020404" pitchFamily="49" charset="0"/>
                  </a:rPr>
                  <a:t>"arn:aws:lambda:us-east-2:123456789012:function:my-function"</a:t>
                </a:r>
                <a:r>
                  <a:rPr lang="en-US" sz="800" b="0" i="0" dirty="0">
                    <a:solidFill>
                      <a:srgbClr val="16191F"/>
                    </a:solidFill>
                    <a:effectLst/>
                    <a:latin typeface="Courier New" panose="02070309020205020404" pitchFamily="49" charset="0"/>
                    <a:cs typeface="Courier New" panose="02070309020205020404" pitchFamily="49" charset="0"/>
                  </a:rPr>
                  <a:t>,</a:t>
                </a:r>
              </a:p>
              <a:p>
                <a:r>
                  <a:rPr lang="en-US" sz="800" dirty="0">
                    <a:solidFill>
                      <a:srgbClr val="16191F"/>
                    </a:solidFill>
                    <a:latin typeface="Courier New" panose="02070309020205020404" pitchFamily="49" charset="0"/>
                    <a:cs typeface="Courier New" panose="02070309020205020404" pitchFamily="49" charset="0"/>
                  </a:rPr>
                  <a:t>    </a:t>
                </a:r>
                <a:r>
                  <a:rPr lang="en-US" sz="800" b="0" i="0" dirty="0">
                    <a:solidFill>
                      <a:srgbClr val="986801"/>
                    </a:solidFill>
                    <a:effectLst/>
                    <a:latin typeface="Courier New" panose="02070309020205020404" pitchFamily="49" charset="0"/>
                    <a:cs typeface="Courier New" panose="02070309020205020404" pitchFamily="49" charset="0"/>
                  </a:rPr>
                  <a:t>"Condition"</a:t>
                </a:r>
                <a:r>
                  <a:rPr lang="en-US" sz="800" b="0" i="0" dirty="0">
                    <a:solidFill>
                      <a:srgbClr val="16191F"/>
                    </a:solidFill>
                    <a:effectLst/>
                    <a:latin typeface="Courier New" panose="02070309020205020404" pitchFamily="49" charset="0"/>
                    <a:cs typeface="Courier New" panose="02070309020205020404" pitchFamily="49" charset="0"/>
                  </a:rPr>
                  <a:t>: {</a:t>
                </a:r>
              </a:p>
              <a:p>
                <a:r>
                  <a:rPr lang="en-US" sz="800" dirty="0">
                    <a:solidFill>
                      <a:srgbClr val="16191F"/>
                    </a:solidFill>
                    <a:latin typeface="Courier New" panose="02070309020205020404" pitchFamily="49" charset="0"/>
                    <a:cs typeface="Courier New" panose="02070309020205020404" pitchFamily="49" charset="0"/>
                  </a:rPr>
                  <a:t>      </a:t>
                </a:r>
                <a:r>
                  <a:rPr lang="en-US" sz="800" b="0" i="0" dirty="0">
                    <a:solidFill>
                      <a:srgbClr val="986801"/>
                    </a:solidFill>
                    <a:effectLst/>
                    <a:latin typeface="Courier New" panose="02070309020205020404" pitchFamily="49" charset="0"/>
                    <a:cs typeface="Courier New" panose="02070309020205020404" pitchFamily="49" charset="0"/>
                  </a:rPr>
                  <a:t>"</a:t>
                </a:r>
                <a:r>
                  <a:rPr lang="en-US" sz="800" b="0" i="0" dirty="0" err="1">
                    <a:solidFill>
                      <a:srgbClr val="986801"/>
                    </a:solidFill>
                    <a:effectLst/>
                    <a:latin typeface="Courier New" panose="02070309020205020404" pitchFamily="49" charset="0"/>
                    <a:cs typeface="Courier New" panose="02070309020205020404" pitchFamily="49" charset="0"/>
                  </a:rPr>
                  <a:t>StringEquals</a:t>
                </a:r>
                <a:r>
                  <a:rPr lang="en-US" sz="800" b="0" i="0" dirty="0">
                    <a:solidFill>
                      <a:srgbClr val="986801"/>
                    </a:solidFill>
                    <a:effectLst/>
                    <a:latin typeface="Courier New" panose="02070309020205020404" pitchFamily="49" charset="0"/>
                    <a:cs typeface="Courier New" panose="02070309020205020404" pitchFamily="49" charset="0"/>
                  </a:rPr>
                  <a:t>"</a:t>
                </a:r>
                <a:r>
                  <a:rPr lang="en-US" sz="800" b="0" i="0" dirty="0">
                    <a:solidFill>
                      <a:srgbClr val="16191F"/>
                    </a:solidFill>
                    <a:effectLst/>
                    <a:latin typeface="Courier New" panose="02070309020205020404" pitchFamily="49" charset="0"/>
                    <a:cs typeface="Courier New" panose="02070309020205020404" pitchFamily="49" charset="0"/>
                  </a:rPr>
                  <a:t>: { </a:t>
                </a:r>
                <a:r>
                  <a:rPr lang="en-US" sz="800" b="0" i="0" dirty="0">
                    <a:solidFill>
                      <a:srgbClr val="986801"/>
                    </a:solidFill>
                    <a:effectLst/>
                    <a:latin typeface="Courier New" panose="02070309020205020404" pitchFamily="49" charset="0"/>
                    <a:cs typeface="Courier New" panose="02070309020205020404" pitchFamily="49" charset="0"/>
                  </a:rPr>
                  <a:t>"</a:t>
                </a:r>
                <a:r>
                  <a:rPr lang="en-US" sz="800" b="0" i="0" dirty="0" err="1">
                    <a:solidFill>
                      <a:srgbClr val="986801"/>
                    </a:solidFill>
                    <a:effectLst/>
                    <a:latin typeface="Courier New" panose="02070309020205020404" pitchFamily="49" charset="0"/>
                    <a:cs typeface="Courier New" panose="02070309020205020404" pitchFamily="49" charset="0"/>
                  </a:rPr>
                  <a:t>AWS:SourceAccount</a:t>
                </a:r>
                <a:r>
                  <a:rPr lang="en-US" sz="800" b="0" i="0" dirty="0">
                    <a:solidFill>
                      <a:srgbClr val="986801"/>
                    </a:solidFill>
                    <a:effectLst/>
                    <a:latin typeface="Courier New" panose="02070309020205020404" pitchFamily="49" charset="0"/>
                    <a:cs typeface="Courier New" panose="02070309020205020404" pitchFamily="49" charset="0"/>
                  </a:rPr>
                  <a:t>"</a:t>
                </a:r>
                <a:r>
                  <a:rPr lang="en-US" sz="800" b="0" i="0" dirty="0">
                    <a:solidFill>
                      <a:srgbClr val="16191F"/>
                    </a:solidFill>
                    <a:effectLst/>
                    <a:latin typeface="Courier New" panose="02070309020205020404" pitchFamily="49" charset="0"/>
                    <a:cs typeface="Courier New" panose="02070309020205020404" pitchFamily="49" charset="0"/>
                  </a:rPr>
                  <a:t>: </a:t>
                </a:r>
                <a:r>
                  <a:rPr lang="en-US" sz="800" b="0" i="0" dirty="0">
                    <a:solidFill>
                      <a:srgbClr val="0B6125"/>
                    </a:solidFill>
                    <a:effectLst/>
                    <a:latin typeface="Courier New" panose="02070309020205020404" pitchFamily="49" charset="0"/>
                    <a:cs typeface="Courier New" panose="02070309020205020404" pitchFamily="49" charset="0"/>
                  </a:rPr>
                  <a:t>"123456789012"</a:t>
                </a:r>
                <a:r>
                  <a:rPr lang="en-US" sz="800" b="0" i="0" dirty="0">
                    <a:solidFill>
                      <a:srgbClr val="16191F"/>
                    </a:solidFill>
                    <a:effectLst/>
                    <a:latin typeface="Courier New" panose="02070309020205020404" pitchFamily="49" charset="0"/>
                    <a:cs typeface="Courier New" panose="02070309020205020404" pitchFamily="49" charset="0"/>
                  </a:rPr>
                  <a:t> },</a:t>
                </a:r>
              </a:p>
              <a:p>
                <a:r>
                  <a:rPr lang="en-US" sz="800" dirty="0">
                    <a:solidFill>
                      <a:srgbClr val="16191F"/>
                    </a:solidFill>
                    <a:latin typeface="Courier New" panose="02070309020205020404" pitchFamily="49" charset="0"/>
                    <a:cs typeface="Courier New" panose="02070309020205020404" pitchFamily="49" charset="0"/>
                  </a:rPr>
                  <a:t>      </a:t>
                </a:r>
                <a:r>
                  <a:rPr lang="en-US" sz="800" b="0" i="0" dirty="0">
                    <a:solidFill>
                      <a:srgbClr val="986801"/>
                    </a:solidFill>
                    <a:effectLst/>
                    <a:latin typeface="Courier New" panose="02070309020205020404" pitchFamily="49" charset="0"/>
                    <a:cs typeface="Courier New" panose="02070309020205020404" pitchFamily="49" charset="0"/>
                  </a:rPr>
                  <a:t>"</a:t>
                </a:r>
                <a:r>
                  <a:rPr lang="en-US" sz="800" b="0" i="0" dirty="0" err="1">
                    <a:solidFill>
                      <a:srgbClr val="986801"/>
                    </a:solidFill>
                    <a:effectLst/>
                    <a:latin typeface="Courier New" panose="02070309020205020404" pitchFamily="49" charset="0"/>
                    <a:cs typeface="Courier New" panose="02070309020205020404" pitchFamily="49" charset="0"/>
                  </a:rPr>
                  <a:t>ArnLike</a:t>
                </a:r>
                <a:r>
                  <a:rPr lang="en-US" sz="800" b="0" i="0" dirty="0">
                    <a:solidFill>
                      <a:srgbClr val="986801"/>
                    </a:solidFill>
                    <a:effectLst/>
                    <a:latin typeface="Courier New" panose="02070309020205020404" pitchFamily="49" charset="0"/>
                    <a:cs typeface="Courier New" panose="02070309020205020404" pitchFamily="49" charset="0"/>
                  </a:rPr>
                  <a:t>"</a:t>
                </a:r>
                <a:r>
                  <a:rPr lang="en-US" sz="800" b="0" i="0" dirty="0">
                    <a:solidFill>
                      <a:srgbClr val="16191F"/>
                    </a:solidFill>
                    <a:effectLst/>
                    <a:latin typeface="Courier New" panose="02070309020205020404" pitchFamily="49" charset="0"/>
                    <a:cs typeface="Courier New" panose="02070309020205020404" pitchFamily="49" charset="0"/>
                  </a:rPr>
                  <a:t>: { </a:t>
                </a:r>
                <a:r>
                  <a:rPr lang="en-US" sz="800" b="0" i="0" dirty="0">
                    <a:solidFill>
                      <a:srgbClr val="986801"/>
                    </a:solidFill>
                    <a:effectLst/>
                    <a:latin typeface="Courier New" panose="02070309020205020404" pitchFamily="49" charset="0"/>
                    <a:cs typeface="Courier New" panose="02070309020205020404" pitchFamily="49" charset="0"/>
                  </a:rPr>
                  <a:t>"</a:t>
                </a:r>
                <a:r>
                  <a:rPr lang="en-US" sz="800" b="0" i="0" dirty="0" err="1">
                    <a:solidFill>
                      <a:srgbClr val="986801"/>
                    </a:solidFill>
                    <a:effectLst/>
                    <a:latin typeface="Courier New" panose="02070309020205020404" pitchFamily="49" charset="0"/>
                    <a:cs typeface="Courier New" panose="02070309020205020404" pitchFamily="49" charset="0"/>
                  </a:rPr>
                  <a:t>AWS:SourceArn</a:t>
                </a:r>
                <a:r>
                  <a:rPr lang="en-US" sz="800" b="0" i="0" dirty="0">
                    <a:solidFill>
                      <a:srgbClr val="986801"/>
                    </a:solidFill>
                    <a:effectLst/>
                    <a:latin typeface="Courier New" panose="02070309020205020404" pitchFamily="49" charset="0"/>
                    <a:cs typeface="Courier New" panose="02070309020205020404" pitchFamily="49" charset="0"/>
                  </a:rPr>
                  <a:t>"</a:t>
                </a:r>
                <a:r>
                  <a:rPr lang="en-US" sz="800" b="0" i="0" dirty="0">
                    <a:solidFill>
                      <a:srgbClr val="16191F"/>
                    </a:solidFill>
                    <a:effectLst/>
                    <a:latin typeface="Courier New" panose="02070309020205020404" pitchFamily="49" charset="0"/>
                    <a:cs typeface="Courier New" panose="02070309020205020404" pitchFamily="49" charset="0"/>
                  </a:rPr>
                  <a:t>: </a:t>
                </a:r>
                <a:r>
                  <a:rPr lang="en-US" sz="800" b="0" i="0" dirty="0">
                    <a:solidFill>
                      <a:srgbClr val="0B6125"/>
                    </a:solidFill>
                    <a:effectLst/>
                    <a:latin typeface="Courier New" panose="02070309020205020404" pitchFamily="49" charset="0"/>
                    <a:cs typeface="Courier New" panose="02070309020205020404" pitchFamily="49" charset="0"/>
                  </a:rPr>
                  <a:t>"arn:aws:s3:::my-bucket"</a:t>
                </a:r>
                <a:r>
                  <a:rPr lang="en-US" sz="800" b="0" i="0" dirty="0">
                    <a:solidFill>
                      <a:srgbClr val="16191F"/>
                    </a:solidFill>
                    <a:effectLst/>
                    <a:latin typeface="Courier New" panose="02070309020205020404" pitchFamily="49" charset="0"/>
                    <a:cs typeface="Courier New" panose="02070309020205020404" pitchFamily="49" charset="0"/>
                  </a:rPr>
                  <a:t> }</a:t>
                </a:r>
              </a:p>
              <a:p>
                <a:r>
                  <a:rPr lang="en-US" sz="800" dirty="0">
                    <a:solidFill>
                      <a:srgbClr val="16191F"/>
                    </a:solidFill>
                    <a:latin typeface="Courier New" panose="02070309020205020404" pitchFamily="49" charset="0"/>
                    <a:cs typeface="Courier New" panose="02070309020205020404" pitchFamily="49" charset="0"/>
                  </a:rPr>
                  <a:t>    </a:t>
                </a:r>
                <a:r>
                  <a:rPr lang="en-US" sz="800" b="0" i="0" dirty="0">
                    <a:solidFill>
                      <a:srgbClr val="16191F"/>
                    </a:solidFill>
                    <a:effectLst/>
                    <a:latin typeface="Courier New" panose="02070309020205020404" pitchFamily="49" charset="0"/>
                    <a:cs typeface="Courier New" panose="02070309020205020404" pitchFamily="49" charset="0"/>
                  </a:rPr>
                  <a:t>}</a:t>
                </a:r>
              </a:p>
              <a:p>
                <a:r>
                  <a:rPr lang="en-US" sz="800" dirty="0">
                    <a:solidFill>
                      <a:srgbClr val="16191F"/>
                    </a:solidFill>
                    <a:latin typeface="Courier New" panose="02070309020205020404" pitchFamily="49" charset="0"/>
                    <a:cs typeface="Courier New" panose="02070309020205020404" pitchFamily="49" charset="0"/>
                  </a:rPr>
                  <a:t>  </a:t>
                </a:r>
                <a:r>
                  <a:rPr lang="en-US" sz="800" b="0" i="0" dirty="0">
                    <a:solidFill>
                      <a:srgbClr val="16191F"/>
                    </a:solidFill>
                    <a:effectLst/>
                    <a:latin typeface="Courier New" panose="02070309020205020404" pitchFamily="49" charset="0"/>
                    <a:cs typeface="Courier New" panose="02070309020205020404" pitchFamily="49" charset="0"/>
                  </a:rPr>
                  <a:t>}</a:t>
                </a:r>
              </a:p>
              <a:p>
                <a:r>
                  <a:rPr lang="en-US" sz="800" b="0" i="0" dirty="0">
                    <a:solidFill>
                      <a:srgbClr val="16191F"/>
                    </a:solidFill>
                    <a:effectLst/>
                    <a:latin typeface="Courier New" panose="02070309020205020404" pitchFamily="49" charset="0"/>
                    <a:cs typeface="Courier New" panose="02070309020205020404" pitchFamily="49" charset="0"/>
                  </a:rPr>
                  <a:t>]</a:t>
                </a:r>
                <a:endParaRPr lang="en-US" sz="800" dirty="0">
                  <a:latin typeface="Courier New" panose="02070309020205020404" pitchFamily="49" charset="0"/>
                  <a:cs typeface="Courier New" panose="02070309020205020404" pitchFamily="49" charset="0"/>
                </a:endParaRPr>
              </a:p>
            </p:txBody>
          </p:sp>
          <p:sp>
            <p:nvSpPr>
              <p:cNvPr id="30" name="TextBox 29">
                <a:extLst>
                  <a:ext uri="{FF2B5EF4-FFF2-40B4-BE49-F238E27FC236}">
                    <a16:creationId xmlns:a16="http://schemas.microsoft.com/office/drawing/2014/main" id="{594E1540-34A0-4788-AFB3-814BBC08A4ED}"/>
                  </a:ext>
                </a:extLst>
              </p:cNvPr>
              <p:cNvSpPr txBox="1"/>
              <p:nvPr/>
            </p:nvSpPr>
            <p:spPr>
              <a:xfrm>
                <a:off x="795176" y="2757469"/>
                <a:ext cx="2953822" cy="369332"/>
              </a:xfrm>
              <a:prstGeom prst="rect">
                <a:avLst/>
              </a:prstGeom>
              <a:noFill/>
            </p:spPr>
            <p:txBody>
              <a:bodyPr wrap="none" rtlCol="0">
                <a:spAutoFit/>
              </a:bodyPr>
              <a:lstStyle/>
              <a:p>
                <a:r>
                  <a:rPr lang="en-US" dirty="0"/>
                  <a:t>Lambda Resource-side Policy:</a:t>
                </a:r>
              </a:p>
            </p:txBody>
          </p:sp>
          <p:sp>
            <p:nvSpPr>
              <p:cNvPr id="36" name="Arrow: Up 35">
                <a:extLst>
                  <a:ext uri="{FF2B5EF4-FFF2-40B4-BE49-F238E27FC236}">
                    <a16:creationId xmlns:a16="http://schemas.microsoft.com/office/drawing/2014/main" id="{8C8E383D-420C-4761-9B76-0B34C97B1A21}"/>
                  </a:ext>
                </a:extLst>
              </p:cNvPr>
              <p:cNvSpPr/>
              <p:nvPr/>
            </p:nvSpPr>
            <p:spPr>
              <a:xfrm>
                <a:off x="2533795" y="1319346"/>
                <a:ext cx="698016" cy="683747"/>
              </a:xfrm>
              <a:prstGeom prst="upArrow">
                <a:avLst/>
              </a:prstGeom>
              <a:solidFill>
                <a:schemeClr val="bg1">
                  <a:lumMod val="8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nvGrpSpPr>
          <p:cNvPr id="42" name="Group 41">
            <a:extLst>
              <a:ext uri="{FF2B5EF4-FFF2-40B4-BE49-F238E27FC236}">
                <a16:creationId xmlns:a16="http://schemas.microsoft.com/office/drawing/2014/main" id="{76EB1A2E-1DB1-4AB2-9E64-1BF1CC4194D8}"/>
              </a:ext>
            </a:extLst>
          </p:cNvPr>
          <p:cNvGrpSpPr/>
          <p:nvPr/>
        </p:nvGrpSpPr>
        <p:grpSpPr>
          <a:xfrm>
            <a:off x="4459182" y="2223764"/>
            <a:ext cx="4623830" cy="2425038"/>
            <a:chOff x="4459182" y="2223764"/>
            <a:chExt cx="4623830" cy="2425038"/>
          </a:xfrm>
        </p:grpSpPr>
        <p:sp>
          <p:nvSpPr>
            <p:cNvPr id="35" name="Rectangle: Rounded Corners 34">
              <a:extLst>
                <a:ext uri="{FF2B5EF4-FFF2-40B4-BE49-F238E27FC236}">
                  <a16:creationId xmlns:a16="http://schemas.microsoft.com/office/drawing/2014/main" id="{167E35D4-DEF5-4217-B4FE-CDC97B1281F7}"/>
                </a:ext>
              </a:extLst>
            </p:cNvPr>
            <p:cNvSpPr/>
            <p:nvPr/>
          </p:nvSpPr>
          <p:spPr>
            <a:xfrm>
              <a:off x="4501911" y="2538497"/>
              <a:ext cx="4581101" cy="610978"/>
            </a:xfrm>
            <a:prstGeom prst="roundRect">
              <a:avLst/>
            </a:prstGeom>
            <a:solidFill>
              <a:schemeClr val="bg1">
                <a:lumMod val="8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0" name="Group 39">
              <a:extLst>
                <a:ext uri="{FF2B5EF4-FFF2-40B4-BE49-F238E27FC236}">
                  <a16:creationId xmlns:a16="http://schemas.microsoft.com/office/drawing/2014/main" id="{4050F90B-D90E-4C2E-A5F5-F7624AE2441A}"/>
                </a:ext>
              </a:extLst>
            </p:cNvPr>
            <p:cNvGrpSpPr/>
            <p:nvPr/>
          </p:nvGrpSpPr>
          <p:grpSpPr>
            <a:xfrm>
              <a:off x="4459182" y="2223764"/>
              <a:ext cx="4623830" cy="2425038"/>
              <a:chOff x="4459182" y="2223764"/>
              <a:chExt cx="4623830" cy="2425038"/>
            </a:xfrm>
          </p:grpSpPr>
          <p:grpSp>
            <p:nvGrpSpPr>
              <p:cNvPr id="29" name="Group 28">
                <a:extLst>
                  <a:ext uri="{FF2B5EF4-FFF2-40B4-BE49-F238E27FC236}">
                    <a16:creationId xmlns:a16="http://schemas.microsoft.com/office/drawing/2014/main" id="{1CE358AD-A9AD-4ED0-89D4-15F3E87E672D}"/>
                  </a:ext>
                </a:extLst>
              </p:cNvPr>
              <p:cNvGrpSpPr/>
              <p:nvPr/>
            </p:nvGrpSpPr>
            <p:grpSpPr>
              <a:xfrm>
                <a:off x="4459182" y="2490843"/>
                <a:ext cx="4623830" cy="636411"/>
                <a:chOff x="4459182" y="2692849"/>
                <a:chExt cx="4623830" cy="636411"/>
              </a:xfrm>
            </p:grpSpPr>
            <p:sp>
              <p:nvSpPr>
                <p:cNvPr id="23" name="TextBox 22">
                  <a:extLst>
                    <a:ext uri="{FF2B5EF4-FFF2-40B4-BE49-F238E27FC236}">
                      <a16:creationId xmlns:a16="http://schemas.microsoft.com/office/drawing/2014/main" id="{570599A7-0756-4992-B572-CF03FC3386E5}"/>
                    </a:ext>
                  </a:extLst>
                </p:cNvPr>
                <p:cNvSpPr txBox="1"/>
                <p:nvPr/>
              </p:nvSpPr>
              <p:spPr>
                <a:xfrm>
                  <a:off x="5025696" y="2692849"/>
                  <a:ext cx="3186000" cy="369332"/>
                </a:xfrm>
                <a:prstGeom prst="rect">
                  <a:avLst/>
                </a:prstGeom>
                <a:noFill/>
              </p:spPr>
              <p:txBody>
                <a:bodyPr wrap="none" rtlCol="0">
                  <a:spAutoFit/>
                </a:bodyPr>
                <a:lstStyle/>
                <a:p>
                  <a:r>
                    <a:rPr lang="en-US" dirty="0"/>
                    <a:t>Requires Lambda </a:t>
                  </a:r>
                  <a:r>
                    <a:rPr lang="en-US" b="1" dirty="0"/>
                    <a:t>execution</a:t>
                  </a:r>
                  <a:r>
                    <a:rPr lang="en-US" dirty="0"/>
                    <a:t> role</a:t>
                  </a:r>
                </a:p>
              </p:txBody>
            </p:sp>
            <p:sp>
              <p:nvSpPr>
                <p:cNvPr id="26" name="TextBox 25">
                  <a:extLst>
                    <a:ext uri="{FF2B5EF4-FFF2-40B4-BE49-F238E27FC236}">
                      <a16:creationId xmlns:a16="http://schemas.microsoft.com/office/drawing/2014/main" id="{BC73DA19-7A27-4BEF-9EE9-5E24BA6200F9}"/>
                    </a:ext>
                  </a:extLst>
                </p:cNvPr>
                <p:cNvSpPr txBox="1"/>
                <p:nvPr/>
              </p:nvSpPr>
              <p:spPr>
                <a:xfrm>
                  <a:off x="4459182" y="2959928"/>
                  <a:ext cx="4623830" cy="369332"/>
                </a:xfrm>
                <a:prstGeom prst="rect">
                  <a:avLst/>
                </a:prstGeom>
                <a:noFill/>
              </p:spPr>
              <p:txBody>
                <a:bodyPr wrap="none" rtlCol="0">
                  <a:spAutoFit/>
                </a:bodyPr>
                <a:lstStyle/>
                <a:p>
                  <a:r>
                    <a:rPr lang="en-US" i="1" dirty="0"/>
                    <a:t>“lambda </a:t>
                  </a:r>
                  <a:r>
                    <a:rPr lang="en-US" b="1" i="1" dirty="0"/>
                    <a:t>executing</a:t>
                  </a:r>
                  <a:r>
                    <a:rPr lang="en-US" i="1" dirty="0"/>
                    <a:t> API call on downstream svc”</a:t>
                  </a:r>
                </a:p>
              </p:txBody>
            </p:sp>
          </p:grpSp>
          <p:sp>
            <p:nvSpPr>
              <p:cNvPr id="31" name="TextBox 30">
                <a:extLst>
                  <a:ext uri="{FF2B5EF4-FFF2-40B4-BE49-F238E27FC236}">
                    <a16:creationId xmlns:a16="http://schemas.microsoft.com/office/drawing/2014/main" id="{4057D63A-6EA5-4958-BC36-E747B116B5F0}"/>
                  </a:ext>
                </a:extLst>
              </p:cNvPr>
              <p:cNvSpPr txBox="1"/>
              <p:nvPr/>
            </p:nvSpPr>
            <p:spPr>
              <a:xfrm>
                <a:off x="5375139" y="3171474"/>
                <a:ext cx="3540685" cy="1477328"/>
              </a:xfrm>
              <a:prstGeom prst="rect">
                <a:avLst/>
              </a:prstGeom>
              <a:noFill/>
            </p:spPr>
            <p:txBody>
              <a:bodyPr wrap="square" rtlCol="0">
                <a:spAutoFit/>
              </a:bodyPr>
              <a:lstStyle/>
              <a:p>
                <a:r>
                  <a:rPr lang="en-US" dirty="0"/>
                  <a:t>Roles have 2 parts:</a:t>
                </a:r>
              </a:p>
              <a:p>
                <a:pPr marL="342900" indent="-342900">
                  <a:buAutoNum type="arabicParenR"/>
                </a:pPr>
                <a:r>
                  <a:rPr lang="en-US" dirty="0"/>
                  <a:t>Role with PD (permission)</a:t>
                </a:r>
              </a:p>
              <a:p>
                <a:pPr marL="342900" indent="-342900">
                  <a:buAutoNum type="arabicParenR"/>
                </a:pPr>
                <a:r>
                  <a:rPr lang="en-US" dirty="0"/>
                  <a:t>Trust relationship to allow principal (Lambda) to assume role</a:t>
                </a:r>
              </a:p>
            </p:txBody>
          </p:sp>
          <p:sp>
            <p:nvSpPr>
              <p:cNvPr id="38" name="Arrow: Up 37">
                <a:extLst>
                  <a:ext uri="{FF2B5EF4-FFF2-40B4-BE49-F238E27FC236}">
                    <a16:creationId xmlns:a16="http://schemas.microsoft.com/office/drawing/2014/main" id="{404D6A0E-D674-4EEA-83AC-821DD76A16D1}"/>
                  </a:ext>
                </a:extLst>
              </p:cNvPr>
              <p:cNvSpPr/>
              <p:nvPr/>
            </p:nvSpPr>
            <p:spPr>
              <a:xfrm>
                <a:off x="5679452" y="2223764"/>
                <a:ext cx="698016" cy="307851"/>
              </a:xfrm>
              <a:prstGeom prst="upArrow">
                <a:avLst/>
              </a:prstGeom>
              <a:solidFill>
                <a:schemeClr val="bg1">
                  <a:lumMod val="8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3753590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8922C-7213-4CF7-9007-22B4F08FF2EA}"/>
              </a:ext>
            </a:extLst>
          </p:cNvPr>
          <p:cNvSpPr>
            <a:spLocks noGrp="1"/>
          </p:cNvSpPr>
          <p:nvPr>
            <p:ph type="title"/>
          </p:nvPr>
        </p:nvSpPr>
        <p:spPr/>
        <p:txBody>
          <a:bodyPr/>
          <a:lstStyle/>
          <a:p>
            <a:r>
              <a:rPr lang="en-US" dirty="0"/>
              <a:t>Lambda Execution role for DDB</a:t>
            </a:r>
          </a:p>
        </p:txBody>
      </p:sp>
      <p:sp>
        <p:nvSpPr>
          <p:cNvPr id="4" name="TextBox 3">
            <a:extLst>
              <a:ext uri="{FF2B5EF4-FFF2-40B4-BE49-F238E27FC236}">
                <a16:creationId xmlns:a16="http://schemas.microsoft.com/office/drawing/2014/main" id="{F8CAFE7E-BBF2-434A-9C3F-2CA8FE44746A}"/>
              </a:ext>
            </a:extLst>
          </p:cNvPr>
          <p:cNvSpPr txBox="1"/>
          <p:nvPr/>
        </p:nvSpPr>
        <p:spPr>
          <a:xfrm>
            <a:off x="470301" y="1137764"/>
            <a:ext cx="3514104" cy="3323987"/>
          </a:xfrm>
          <a:prstGeom prst="rect">
            <a:avLst/>
          </a:prstGeom>
          <a:noFill/>
          <a:ln>
            <a:solidFill>
              <a:schemeClr val="tx1"/>
            </a:solidFill>
          </a:ln>
        </p:spPr>
        <p:txBody>
          <a:bodyPr wrap="none" rtlCol="0">
            <a:spAutoFit/>
          </a:bodyPr>
          <a:lstStyle/>
          <a:p>
            <a:r>
              <a:rPr lang="en-US" sz="1400" dirty="0">
                <a:latin typeface="Courier New" panose="02070309020205020404" pitchFamily="49" charset="0"/>
                <a:cs typeface="Courier New" panose="02070309020205020404" pitchFamily="49" charset="0"/>
              </a:rPr>
              <a:t>{</a:t>
            </a:r>
          </a:p>
          <a:p>
            <a:r>
              <a:rPr lang="en-US" sz="1400" dirty="0">
                <a:latin typeface="Courier New" panose="02070309020205020404" pitchFamily="49" charset="0"/>
                <a:cs typeface="Courier New" panose="02070309020205020404" pitchFamily="49" charset="0"/>
              </a:rPr>
              <a:t>  </a:t>
            </a:r>
            <a:r>
              <a:rPr lang="en-US" sz="1400" b="0" i="0" dirty="0">
                <a:solidFill>
                  <a:srgbClr val="986801"/>
                </a:solidFill>
                <a:effectLst/>
                <a:latin typeface="Courier New" panose="02070309020205020404" pitchFamily="49" charset="0"/>
                <a:cs typeface="Courier New" panose="02070309020205020404" pitchFamily="49" charset="0"/>
              </a:rPr>
              <a:t>"Version"</a:t>
            </a:r>
            <a:r>
              <a:rPr lang="en-US" sz="1400" b="0" i="0" dirty="0">
                <a:solidFill>
                  <a:srgbClr val="16191F"/>
                </a:solidFill>
                <a:effectLst/>
                <a:latin typeface="Courier New" panose="02070309020205020404" pitchFamily="49" charset="0"/>
                <a:cs typeface="Courier New" panose="02070309020205020404" pitchFamily="49" charset="0"/>
              </a:rPr>
              <a:t>: </a:t>
            </a:r>
            <a:r>
              <a:rPr lang="en-US" sz="1400" b="0" i="0" dirty="0">
                <a:solidFill>
                  <a:srgbClr val="0B6125"/>
                </a:solidFill>
                <a:effectLst/>
                <a:latin typeface="Courier New" panose="02070309020205020404" pitchFamily="49" charset="0"/>
                <a:cs typeface="Courier New" panose="02070309020205020404" pitchFamily="49" charset="0"/>
              </a:rPr>
              <a:t>"2012-10-17"</a:t>
            </a:r>
            <a:r>
              <a:rPr lang="en-US" sz="1400" b="0" i="0" dirty="0">
                <a:solidFill>
                  <a:srgbClr val="16191F"/>
                </a:solidFill>
                <a:effectLst/>
                <a:latin typeface="Courier New" panose="02070309020205020404" pitchFamily="49" charset="0"/>
                <a:cs typeface="Courier New" panose="02070309020205020404" pitchFamily="49" charset="0"/>
              </a:rPr>
              <a:t>,</a:t>
            </a:r>
          </a:p>
          <a:p>
            <a:r>
              <a:rPr lang="en-US" sz="1400" dirty="0">
                <a:solidFill>
                  <a:srgbClr val="16191F"/>
                </a:solidFill>
                <a:latin typeface="Courier New" panose="02070309020205020404" pitchFamily="49" charset="0"/>
                <a:cs typeface="Courier New" panose="02070309020205020404" pitchFamily="49" charset="0"/>
              </a:rPr>
              <a:t>  </a:t>
            </a:r>
            <a:r>
              <a:rPr lang="en-US" sz="1400" b="0" i="0" dirty="0">
                <a:solidFill>
                  <a:srgbClr val="986801"/>
                </a:solidFill>
                <a:effectLst/>
                <a:latin typeface="Courier New" panose="02070309020205020404" pitchFamily="49" charset="0"/>
                <a:cs typeface="Courier New" panose="02070309020205020404" pitchFamily="49" charset="0"/>
              </a:rPr>
              <a:t>"Statement"</a:t>
            </a:r>
            <a:r>
              <a:rPr lang="en-US" sz="1400" b="0" i="0" dirty="0">
                <a:solidFill>
                  <a:srgbClr val="16191F"/>
                </a:solidFill>
                <a:effectLst/>
                <a:latin typeface="Courier New" panose="02070309020205020404" pitchFamily="49" charset="0"/>
                <a:cs typeface="Courier New" panose="02070309020205020404" pitchFamily="49" charset="0"/>
              </a:rPr>
              <a:t>: [</a:t>
            </a:r>
          </a:p>
          <a:p>
            <a:r>
              <a:rPr lang="en-US" sz="1400" dirty="0">
                <a:solidFill>
                  <a:srgbClr val="16191F"/>
                </a:solidFill>
                <a:latin typeface="Courier New" panose="02070309020205020404" pitchFamily="49" charset="0"/>
                <a:cs typeface="Courier New" panose="02070309020205020404" pitchFamily="49" charset="0"/>
              </a:rPr>
              <a:t>    </a:t>
            </a:r>
            <a:r>
              <a:rPr lang="en-US" sz="1400" b="0" i="0" dirty="0">
                <a:solidFill>
                  <a:srgbClr val="16191F"/>
                </a:solidFill>
                <a:effectLst/>
                <a:latin typeface="Courier New" panose="02070309020205020404" pitchFamily="49" charset="0"/>
                <a:cs typeface="Courier New" panose="02070309020205020404" pitchFamily="49" charset="0"/>
              </a:rPr>
              <a:t>{</a:t>
            </a:r>
          </a:p>
          <a:p>
            <a:r>
              <a:rPr lang="en-US" sz="1400" dirty="0">
                <a:solidFill>
                  <a:srgbClr val="16191F"/>
                </a:solidFill>
                <a:latin typeface="Courier New" panose="02070309020205020404" pitchFamily="49" charset="0"/>
                <a:cs typeface="Courier New" panose="02070309020205020404" pitchFamily="49" charset="0"/>
              </a:rPr>
              <a:t>      </a:t>
            </a:r>
            <a:r>
              <a:rPr lang="en-US" sz="1400" b="0" i="0" dirty="0">
                <a:solidFill>
                  <a:srgbClr val="986801"/>
                </a:solidFill>
                <a:effectLst/>
                <a:latin typeface="Courier New" panose="02070309020205020404" pitchFamily="49" charset="0"/>
                <a:cs typeface="Courier New" panose="02070309020205020404" pitchFamily="49" charset="0"/>
              </a:rPr>
              <a:t>"Effect"</a:t>
            </a:r>
            <a:r>
              <a:rPr lang="en-US" sz="1400" b="0" i="0" dirty="0">
                <a:solidFill>
                  <a:srgbClr val="16191F"/>
                </a:solidFill>
                <a:effectLst/>
                <a:latin typeface="Courier New" panose="02070309020205020404" pitchFamily="49" charset="0"/>
                <a:cs typeface="Courier New" panose="02070309020205020404" pitchFamily="49" charset="0"/>
              </a:rPr>
              <a:t>: </a:t>
            </a:r>
            <a:r>
              <a:rPr lang="en-US" sz="1400" b="0" i="0" dirty="0">
                <a:solidFill>
                  <a:srgbClr val="0B6125"/>
                </a:solidFill>
                <a:effectLst/>
                <a:latin typeface="Courier New" panose="02070309020205020404" pitchFamily="49" charset="0"/>
                <a:cs typeface="Courier New" panose="02070309020205020404" pitchFamily="49" charset="0"/>
              </a:rPr>
              <a:t>"Allow"</a:t>
            </a:r>
            <a:r>
              <a:rPr lang="en-US" sz="1400" b="0" i="0" dirty="0">
                <a:solidFill>
                  <a:srgbClr val="16191F"/>
                </a:solidFill>
                <a:effectLst/>
                <a:latin typeface="Courier New" panose="02070309020205020404" pitchFamily="49" charset="0"/>
                <a:cs typeface="Courier New" panose="02070309020205020404" pitchFamily="49" charset="0"/>
              </a:rPr>
              <a:t>,</a:t>
            </a:r>
          </a:p>
          <a:p>
            <a:r>
              <a:rPr lang="en-US" sz="1400" dirty="0">
                <a:latin typeface="Courier New" panose="02070309020205020404" pitchFamily="49" charset="0"/>
                <a:cs typeface="Courier New" panose="02070309020205020404" pitchFamily="49" charset="0"/>
              </a:rPr>
              <a:t>      </a:t>
            </a:r>
            <a:r>
              <a:rPr lang="en-US" sz="1400" b="0" i="0" dirty="0">
                <a:solidFill>
                  <a:srgbClr val="986801"/>
                </a:solidFill>
                <a:effectLst/>
                <a:latin typeface="Courier New" panose="02070309020205020404" pitchFamily="49" charset="0"/>
                <a:cs typeface="Courier New" panose="02070309020205020404" pitchFamily="49" charset="0"/>
              </a:rPr>
              <a:t>"Action"</a:t>
            </a:r>
            <a:r>
              <a:rPr lang="en-US" sz="1400" dirty="0">
                <a:latin typeface="Courier New" panose="02070309020205020404" pitchFamily="49" charset="0"/>
                <a:cs typeface="Courier New" panose="02070309020205020404" pitchFamily="49" charset="0"/>
              </a:rPr>
              <a:t>: [</a:t>
            </a:r>
          </a:p>
          <a:p>
            <a:r>
              <a:rPr lang="en-US" sz="1400" dirty="0">
                <a:latin typeface="Courier New" panose="02070309020205020404" pitchFamily="49" charset="0"/>
                <a:cs typeface="Courier New" panose="02070309020205020404" pitchFamily="49" charset="0"/>
              </a:rPr>
              <a:t>        </a:t>
            </a:r>
            <a:r>
              <a:rPr lang="en-US" sz="1400" b="0" i="0" dirty="0">
                <a:solidFill>
                  <a:srgbClr val="0B6125"/>
                </a:solidFill>
                <a:effectLst/>
                <a:latin typeface="Courier New" panose="02070309020205020404" pitchFamily="49" charset="0"/>
                <a:cs typeface="Courier New" panose="02070309020205020404" pitchFamily="49" charset="0"/>
              </a:rPr>
              <a:t>"</a:t>
            </a:r>
            <a:r>
              <a:rPr lang="en-US" sz="1400" b="0" i="0" dirty="0" err="1">
                <a:solidFill>
                  <a:srgbClr val="0B6125"/>
                </a:solidFill>
                <a:effectLst/>
                <a:latin typeface="Courier New" panose="02070309020205020404" pitchFamily="49" charset="0"/>
                <a:cs typeface="Courier New" panose="02070309020205020404" pitchFamily="49" charset="0"/>
              </a:rPr>
              <a:t>dynamodb:PutItem</a:t>
            </a:r>
            <a:r>
              <a:rPr lang="en-US" sz="1400" b="0" i="0" dirty="0">
                <a:solidFill>
                  <a:srgbClr val="0B6125"/>
                </a:solidFill>
                <a:effectLst/>
                <a:latin typeface="Courier New" panose="02070309020205020404" pitchFamily="49" charset="0"/>
                <a:cs typeface="Courier New" panose="02070309020205020404" pitchFamily="49" charset="0"/>
              </a:rPr>
              <a:t>"</a:t>
            </a:r>
            <a:r>
              <a:rPr lang="en-US" sz="1400" b="0" i="0" dirty="0">
                <a:effectLst/>
                <a:latin typeface="Courier New" panose="02070309020205020404" pitchFamily="49" charset="0"/>
                <a:cs typeface="Courier New" panose="02070309020205020404" pitchFamily="49" charset="0"/>
              </a:rPr>
              <a:t>,</a:t>
            </a:r>
          </a:p>
          <a:p>
            <a:r>
              <a:rPr lang="en-US" sz="1400" dirty="0">
                <a:latin typeface="Courier New" panose="02070309020205020404" pitchFamily="49" charset="0"/>
                <a:cs typeface="Courier New" panose="02070309020205020404" pitchFamily="49" charset="0"/>
              </a:rPr>
              <a:t>        </a:t>
            </a:r>
            <a:r>
              <a:rPr lang="en-US" sz="1400" b="0" i="0" dirty="0">
                <a:solidFill>
                  <a:srgbClr val="0B6125"/>
                </a:solidFill>
                <a:effectLst/>
                <a:latin typeface="Courier New" panose="02070309020205020404" pitchFamily="49" charset="0"/>
                <a:cs typeface="Courier New" panose="02070309020205020404" pitchFamily="49" charset="0"/>
              </a:rPr>
              <a:t>"</a:t>
            </a:r>
            <a:r>
              <a:rPr lang="en-US" sz="1400" b="0" i="0" dirty="0" err="1">
                <a:solidFill>
                  <a:srgbClr val="0B6125"/>
                </a:solidFill>
                <a:effectLst/>
                <a:latin typeface="Courier New" panose="02070309020205020404" pitchFamily="49" charset="0"/>
                <a:cs typeface="Courier New" panose="02070309020205020404" pitchFamily="49" charset="0"/>
              </a:rPr>
              <a:t>logs:CreateLogGroup</a:t>
            </a:r>
            <a:r>
              <a:rPr lang="en-US" sz="1400" b="0" i="0" dirty="0">
                <a:solidFill>
                  <a:srgbClr val="0B6125"/>
                </a:solidFill>
                <a:effectLst/>
                <a:latin typeface="Courier New" panose="02070309020205020404" pitchFamily="49" charset="0"/>
                <a:cs typeface="Courier New" panose="02070309020205020404" pitchFamily="49" charset="0"/>
              </a:rPr>
              <a:t>"</a:t>
            </a:r>
            <a:r>
              <a:rPr lang="en-US" sz="1400" b="0" i="0" dirty="0">
                <a:effectLst/>
                <a:latin typeface="Courier New" panose="02070309020205020404" pitchFamily="49" charset="0"/>
                <a:cs typeface="Courier New" panose="02070309020205020404" pitchFamily="49" charset="0"/>
              </a:rPr>
              <a:t>,</a:t>
            </a:r>
            <a:endParaRPr lang="en-US" sz="1400" dirty="0">
              <a:solidFill>
                <a:srgbClr val="0B6125"/>
              </a:solidFill>
              <a:latin typeface="Courier New" panose="02070309020205020404" pitchFamily="49" charset="0"/>
              <a:cs typeface="Courier New" panose="02070309020205020404" pitchFamily="49" charset="0"/>
            </a:endParaRPr>
          </a:p>
          <a:p>
            <a:r>
              <a:rPr lang="en-US" sz="1400" dirty="0">
                <a:latin typeface="Courier New" panose="02070309020205020404" pitchFamily="49" charset="0"/>
                <a:cs typeface="Courier New" panose="02070309020205020404" pitchFamily="49" charset="0"/>
              </a:rPr>
              <a:t>        </a:t>
            </a:r>
            <a:r>
              <a:rPr lang="en-US" sz="1400" b="0" i="0" dirty="0">
                <a:solidFill>
                  <a:srgbClr val="0B6125"/>
                </a:solidFill>
                <a:effectLst/>
                <a:latin typeface="Courier New" panose="02070309020205020404" pitchFamily="49" charset="0"/>
                <a:cs typeface="Courier New" panose="02070309020205020404" pitchFamily="49" charset="0"/>
              </a:rPr>
              <a:t>"</a:t>
            </a:r>
            <a:r>
              <a:rPr lang="en-US" sz="1400" b="0" i="0" dirty="0" err="1">
                <a:solidFill>
                  <a:srgbClr val="0B6125"/>
                </a:solidFill>
                <a:effectLst/>
                <a:latin typeface="Courier New" panose="02070309020205020404" pitchFamily="49" charset="0"/>
                <a:cs typeface="Courier New" panose="02070309020205020404" pitchFamily="49" charset="0"/>
              </a:rPr>
              <a:t>logs:CreateLogStream</a:t>
            </a:r>
            <a:r>
              <a:rPr lang="en-US" sz="1400" b="0" i="0" dirty="0">
                <a:solidFill>
                  <a:srgbClr val="0B6125"/>
                </a:solidFill>
                <a:effectLst/>
                <a:latin typeface="Courier New" panose="02070309020205020404" pitchFamily="49" charset="0"/>
                <a:cs typeface="Courier New" panose="02070309020205020404" pitchFamily="49" charset="0"/>
              </a:rPr>
              <a:t>"</a:t>
            </a:r>
            <a:r>
              <a:rPr lang="en-US" sz="1400" b="0" i="0" dirty="0">
                <a:effectLst/>
                <a:latin typeface="Courier New" panose="02070309020205020404" pitchFamily="49" charset="0"/>
                <a:cs typeface="Courier New" panose="02070309020205020404" pitchFamily="49" charset="0"/>
              </a:rPr>
              <a:t>,</a:t>
            </a:r>
          </a:p>
          <a:p>
            <a:r>
              <a:rPr lang="en-US" sz="1400" dirty="0">
                <a:latin typeface="Courier New" panose="02070309020205020404" pitchFamily="49" charset="0"/>
                <a:cs typeface="Courier New" panose="02070309020205020404" pitchFamily="49" charset="0"/>
              </a:rPr>
              <a:t>        </a:t>
            </a:r>
            <a:r>
              <a:rPr lang="en-US" sz="1400" b="0" i="0" dirty="0">
                <a:solidFill>
                  <a:srgbClr val="0B6125"/>
                </a:solidFill>
                <a:effectLst/>
                <a:latin typeface="Courier New" panose="02070309020205020404" pitchFamily="49" charset="0"/>
                <a:cs typeface="Courier New" panose="02070309020205020404" pitchFamily="49" charset="0"/>
              </a:rPr>
              <a:t>"</a:t>
            </a:r>
            <a:r>
              <a:rPr lang="en-US" sz="1400" b="0" i="0" dirty="0" err="1">
                <a:solidFill>
                  <a:srgbClr val="0B6125"/>
                </a:solidFill>
                <a:effectLst/>
                <a:latin typeface="Courier New" panose="02070309020205020404" pitchFamily="49" charset="0"/>
                <a:cs typeface="Courier New" panose="02070309020205020404" pitchFamily="49" charset="0"/>
              </a:rPr>
              <a:t>logs:</a:t>
            </a:r>
            <a:r>
              <a:rPr lang="en-US" sz="1400" dirty="0" err="1">
                <a:solidFill>
                  <a:srgbClr val="0B6125"/>
                </a:solidFill>
                <a:latin typeface="Courier New" panose="02070309020205020404" pitchFamily="49" charset="0"/>
                <a:cs typeface="Courier New" panose="02070309020205020404" pitchFamily="49" charset="0"/>
              </a:rPr>
              <a:t>PutL</a:t>
            </a:r>
            <a:r>
              <a:rPr lang="en-US" sz="1400" b="0" i="0" dirty="0" err="1">
                <a:solidFill>
                  <a:srgbClr val="0B6125"/>
                </a:solidFill>
                <a:effectLst/>
                <a:latin typeface="Courier New" panose="02070309020205020404" pitchFamily="49" charset="0"/>
                <a:cs typeface="Courier New" panose="02070309020205020404" pitchFamily="49" charset="0"/>
              </a:rPr>
              <a:t>ogEvents</a:t>
            </a:r>
            <a:r>
              <a:rPr lang="en-US" sz="1400" b="0" i="0" dirty="0">
                <a:solidFill>
                  <a:srgbClr val="0B6125"/>
                </a:solidFill>
                <a:effectLst/>
                <a:latin typeface="Courier New" panose="02070309020205020404" pitchFamily="49" charset="0"/>
                <a:cs typeface="Courier New" panose="02070309020205020404" pitchFamily="49" charset="0"/>
              </a:rPr>
              <a:t>"</a:t>
            </a:r>
            <a:r>
              <a:rPr lang="en-US" sz="1400" b="0" i="0" dirty="0">
                <a:effectLst/>
                <a:latin typeface="Courier New" panose="02070309020205020404" pitchFamily="49" charset="0"/>
                <a:cs typeface="Courier New" panose="02070309020205020404" pitchFamily="49" charset="0"/>
              </a:rPr>
              <a:t>,</a:t>
            </a:r>
            <a:endParaRPr lang="en-US" sz="1400" dirty="0">
              <a:latin typeface="Courier New" panose="02070309020205020404" pitchFamily="49" charset="0"/>
              <a:cs typeface="Courier New" panose="02070309020205020404" pitchFamily="49" charset="0"/>
            </a:endParaRPr>
          </a:p>
          <a:p>
            <a:r>
              <a:rPr lang="en-US" sz="1400" dirty="0">
                <a:latin typeface="Courier New" panose="02070309020205020404" pitchFamily="49" charset="0"/>
                <a:cs typeface="Courier New" panose="02070309020205020404" pitchFamily="49" charset="0"/>
              </a:rPr>
              <a:t>      ],</a:t>
            </a:r>
          </a:p>
          <a:p>
            <a:r>
              <a:rPr lang="en-US" sz="1400" dirty="0">
                <a:latin typeface="Courier New" panose="02070309020205020404" pitchFamily="49" charset="0"/>
                <a:cs typeface="Courier New" panose="02070309020205020404" pitchFamily="49" charset="0"/>
              </a:rPr>
              <a:t>      </a:t>
            </a:r>
            <a:r>
              <a:rPr lang="en-US" sz="1400" b="0" i="0" dirty="0">
                <a:solidFill>
                  <a:srgbClr val="986801"/>
                </a:solidFill>
                <a:effectLst/>
                <a:latin typeface="Courier New" panose="02070309020205020404" pitchFamily="49" charset="0"/>
                <a:cs typeface="Courier New" panose="02070309020205020404" pitchFamily="49" charset="0"/>
              </a:rPr>
              <a:t>"Resource"</a:t>
            </a:r>
            <a:r>
              <a:rPr lang="en-US" sz="1400" dirty="0">
                <a:latin typeface="Courier New" panose="02070309020205020404" pitchFamily="49" charset="0"/>
                <a:cs typeface="Courier New" panose="02070309020205020404" pitchFamily="49" charset="0"/>
              </a:rPr>
              <a:t>: </a:t>
            </a:r>
            <a:r>
              <a:rPr lang="en-US" sz="1400" b="0" i="0" dirty="0">
                <a:solidFill>
                  <a:srgbClr val="0B6125"/>
                </a:solidFill>
                <a:effectLst/>
                <a:latin typeface="Courier New" panose="02070309020205020404" pitchFamily="49" charset="0"/>
                <a:cs typeface="Courier New" panose="02070309020205020404" pitchFamily="49" charset="0"/>
              </a:rPr>
              <a:t>"*"</a:t>
            </a:r>
            <a:endParaRPr lang="en-US" sz="1400" dirty="0">
              <a:latin typeface="Courier New" panose="02070309020205020404" pitchFamily="49" charset="0"/>
              <a:cs typeface="Courier New" panose="02070309020205020404" pitchFamily="49" charset="0"/>
            </a:endParaRPr>
          </a:p>
          <a:p>
            <a:r>
              <a:rPr lang="en-US" sz="1400" dirty="0">
                <a:latin typeface="Courier New" panose="02070309020205020404" pitchFamily="49" charset="0"/>
                <a:cs typeface="Courier New" panose="02070309020205020404" pitchFamily="49" charset="0"/>
              </a:rPr>
              <a:t>    }</a:t>
            </a:r>
          </a:p>
          <a:p>
            <a:r>
              <a:rPr lang="en-US" sz="1400" dirty="0">
                <a:latin typeface="Courier New" panose="02070309020205020404" pitchFamily="49" charset="0"/>
                <a:cs typeface="Courier New" panose="02070309020205020404" pitchFamily="49" charset="0"/>
              </a:rPr>
              <a:t>  ]</a:t>
            </a:r>
          </a:p>
          <a:p>
            <a:r>
              <a:rPr lang="en-US" sz="1400" dirty="0">
                <a:latin typeface="Courier New" panose="02070309020205020404" pitchFamily="49" charset="0"/>
                <a:cs typeface="Courier New" panose="02070309020205020404" pitchFamily="49" charset="0"/>
              </a:rPr>
              <a:t>}</a:t>
            </a:r>
          </a:p>
        </p:txBody>
      </p:sp>
      <p:sp>
        <p:nvSpPr>
          <p:cNvPr id="6" name="TextBox 5">
            <a:extLst>
              <a:ext uri="{FF2B5EF4-FFF2-40B4-BE49-F238E27FC236}">
                <a16:creationId xmlns:a16="http://schemas.microsoft.com/office/drawing/2014/main" id="{A0148CAC-7C75-4378-B6E1-09D4CE04FC41}"/>
              </a:ext>
            </a:extLst>
          </p:cNvPr>
          <p:cNvSpPr txBox="1"/>
          <p:nvPr/>
        </p:nvSpPr>
        <p:spPr>
          <a:xfrm>
            <a:off x="805778" y="768740"/>
            <a:ext cx="4572000" cy="369332"/>
          </a:xfrm>
          <a:prstGeom prst="rect">
            <a:avLst/>
          </a:prstGeom>
          <a:noFill/>
        </p:spPr>
        <p:txBody>
          <a:bodyPr wrap="square">
            <a:spAutoFit/>
          </a:bodyPr>
          <a:lstStyle/>
          <a:p>
            <a:pPr marL="342900" indent="-342900">
              <a:buAutoNum type="arabicParenR"/>
            </a:pPr>
            <a:r>
              <a:rPr lang="en-US" dirty="0"/>
              <a:t>Role with PD (permission)</a:t>
            </a:r>
          </a:p>
        </p:txBody>
      </p:sp>
      <p:sp>
        <p:nvSpPr>
          <p:cNvPr id="8" name="TextBox 7">
            <a:extLst>
              <a:ext uri="{FF2B5EF4-FFF2-40B4-BE49-F238E27FC236}">
                <a16:creationId xmlns:a16="http://schemas.microsoft.com/office/drawing/2014/main" id="{1699D226-CB39-435E-8079-AC49821A50FD}"/>
              </a:ext>
            </a:extLst>
          </p:cNvPr>
          <p:cNvSpPr txBox="1"/>
          <p:nvPr/>
        </p:nvSpPr>
        <p:spPr>
          <a:xfrm>
            <a:off x="4575061" y="768740"/>
            <a:ext cx="4572000" cy="369332"/>
          </a:xfrm>
          <a:prstGeom prst="rect">
            <a:avLst/>
          </a:prstGeom>
          <a:noFill/>
        </p:spPr>
        <p:txBody>
          <a:bodyPr wrap="square">
            <a:spAutoFit/>
          </a:bodyPr>
          <a:lstStyle/>
          <a:p>
            <a:pPr marL="342900" indent="-342900">
              <a:buFont typeface="+mj-lt"/>
              <a:buAutoNum type="arabicParenR" startAt="2"/>
            </a:pPr>
            <a:r>
              <a:rPr lang="en-US" dirty="0"/>
              <a:t>Trust relationship (trust-</a:t>
            </a:r>
            <a:r>
              <a:rPr lang="en-US" dirty="0" err="1"/>
              <a:t>policy.json</a:t>
            </a:r>
            <a:r>
              <a:rPr lang="en-US" dirty="0"/>
              <a:t>)</a:t>
            </a:r>
          </a:p>
        </p:txBody>
      </p:sp>
      <p:sp>
        <p:nvSpPr>
          <p:cNvPr id="9" name="TextBox 8">
            <a:extLst>
              <a:ext uri="{FF2B5EF4-FFF2-40B4-BE49-F238E27FC236}">
                <a16:creationId xmlns:a16="http://schemas.microsoft.com/office/drawing/2014/main" id="{E1FB77FB-208B-4CC8-9D9B-E7B9563F1839}"/>
              </a:ext>
            </a:extLst>
          </p:cNvPr>
          <p:cNvSpPr txBox="1"/>
          <p:nvPr/>
        </p:nvSpPr>
        <p:spPr>
          <a:xfrm>
            <a:off x="4173265" y="1137764"/>
            <a:ext cx="4588115" cy="2677656"/>
          </a:xfrm>
          <a:prstGeom prst="rect">
            <a:avLst/>
          </a:prstGeom>
          <a:noFill/>
          <a:ln>
            <a:solidFill>
              <a:schemeClr val="tx1"/>
            </a:solidFill>
          </a:ln>
        </p:spPr>
        <p:txBody>
          <a:bodyPr wrap="none" rtlCol="0">
            <a:spAutoFit/>
          </a:bodyPr>
          <a:lstStyle/>
          <a:p>
            <a:r>
              <a:rPr lang="en-US" sz="1400" b="0" i="0" dirty="0">
                <a:solidFill>
                  <a:srgbClr val="16191F"/>
                </a:solidFill>
                <a:effectLst/>
                <a:latin typeface="Courier New" panose="02070309020205020404" pitchFamily="49" charset="0"/>
                <a:cs typeface="Courier New" panose="02070309020205020404" pitchFamily="49" charset="0"/>
              </a:rPr>
              <a:t>{</a:t>
            </a:r>
          </a:p>
          <a:p>
            <a:r>
              <a:rPr lang="en-US" sz="1400" dirty="0">
                <a:solidFill>
                  <a:srgbClr val="16191F"/>
                </a:solidFill>
                <a:latin typeface="Courier New" panose="02070309020205020404" pitchFamily="49" charset="0"/>
                <a:cs typeface="Courier New" panose="02070309020205020404" pitchFamily="49" charset="0"/>
              </a:rPr>
              <a:t>  </a:t>
            </a:r>
            <a:r>
              <a:rPr lang="en-US" sz="1400" b="0" i="0" dirty="0">
                <a:solidFill>
                  <a:srgbClr val="986801"/>
                </a:solidFill>
                <a:effectLst/>
                <a:latin typeface="Courier New" panose="02070309020205020404" pitchFamily="49" charset="0"/>
                <a:cs typeface="Courier New" panose="02070309020205020404" pitchFamily="49" charset="0"/>
              </a:rPr>
              <a:t>"Version"</a:t>
            </a:r>
            <a:r>
              <a:rPr lang="en-US" sz="1400" b="0" i="0" dirty="0">
                <a:solidFill>
                  <a:srgbClr val="16191F"/>
                </a:solidFill>
                <a:effectLst/>
                <a:latin typeface="Courier New" panose="02070309020205020404" pitchFamily="49" charset="0"/>
                <a:cs typeface="Courier New" panose="02070309020205020404" pitchFamily="49" charset="0"/>
              </a:rPr>
              <a:t>: </a:t>
            </a:r>
            <a:r>
              <a:rPr lang="en-US" sz="1400" b="0" i="0" dirty="0">
                <a:solidFill>
                  <a:srgbClr val="0B6125"/>
                </a:solidFill>
                <a:effectLst/>
                <a:latin typeface="Courier New" panose="02070309020205020404" pitchFamily="49" charset="0"/>
                <a:cs typeface="Courier New" panose="02070309020205020404" pitchFamily="49" charset="0"/>
              </a:rPr>
              <a:t>"2012-10-17"</a:t>
            </a:r>
            <a:r>
              <a:rPr lang="en-US" sz="1400" b="0" i="0" dirty="0">
                <a:solidFill>
                  <a:srgbClr val="16191F"/>
                </a:solidFill>
                <a:effectLst/>
                <a:latin typeface="Courier New" panose="02070309020205020404" pitchFamily="49" charset="0"/>
                <a:cs typeface="Courier New" panose="02070309020205020404" pitchFamily="49" charset="0"/>
              </a:rPr>
              <a:t>,</a:t>
            </a:r>
          </a:p>
          <a:p>
            <a:r>
              <a:rPr lang="en-US" sz="1400" dirty="0">
                <a:solidFill>
                  <a:srgbClr val="16191F"/>
                </a:solidFill>
                <a:latin typeface="Courier New" panose="02070309020205020404" pitchFamily="49" charset="0"/>
                <a:cs typeface="Courier New" panose="02070309020205020404" pitchFamily="49" charset="0"/>
              </a:rPr>
              <a:t>  </a:t>
            </a:r>
            <a:r>
              <a:rPr lang="en-US" sz="1400" b="0" i="0" dirty="0">
                <a:solidFill>
                  <a:srgbClr val="986801"/>
                </a:solidFill>
                <a:effectLst/>
                <a:latin typeface="Courier New" panose="02070309020205020404" pitchFamily="49" charset="0"/>
                <a:cs typeface="Courier New" panose="02070309020205020404" pitchFamily="49" charset="0"/>
              </a:rPr>
              <a:t>"Statement"</a:t>
            </a:r>
            <a:r>
              <a:rPr lang="en-US" sz="1400" b="0" i="0" dirty="0">
                <a:solidFill>
                  <a:srgbClr val="16191F"/>
                </a:solidFill>
                <a:effectLst/>
                <a:latin typeface="Courier New" panose="02070309020205020404" pitchFamily="49" charset="0"/>
                <a:cs typeface="Courier New" panose="02070309020205020404" pitchFamily="49" charset="0"/>
              </a:rPr>
              <a:t>: [</a:t>
            </a:r>
          </a:p>
          <a:p>
            <a:r>
              <a:rPr lang="en-US" sz="1400" dirty="0">
                <a:solidFill>
                  <a:srgbClr val="16191F"/>
                </a:solidFill>
                <a:latin typeface="Courier New" panose="02070309020205020404" pitchFamily="49" charset="0"/>
                <a:cs typeface="Courier New" panose="02070309020205020404" pitchFamily="49" charset="0"/>
              </a:rPr>
              <a:t>    </a:t>
            </a:r>
            <a:r>
              <a:rPr lang="en-US" sz="1400" b="0" i="0" dirty="0">
                <a:solidFill>
                  <a:srgbClr val="16191F"/>
                </a:solidFill>
                <a:effectLst/>
                <a:latin typeface="Courier New" panose="02070309020205020404" pitchFamily="49" charset="0"/>
                <a:cs typeface="Courier New" panose="02070309020205020404" pitchFamily="49" charset="0"/>
              </a:rPr>
              <a:t>{</a:t>
            </a:r>
          </a:p>
          <a:p>
            <a:r>
              <a:rPr lang="en-US" sz="1400" dirty="0">
                <a:solidFill>
                  <a:srgbClr val="16191F"/>
                </a:solidFill>
                <a:latin typeface="Courier New" panose="02070309020205020404" pitchFamily="49" charset="0"/>
                <a:cs typeface="Courier New" panose="02070309020205020404" pitchFamily="49" charset="0"/>
              </a:rPr>
              <a:t>      </a:t>
            </a:r>
            <a:r>
              <a:rPr lang="en-US" sz="1400" b="0" i="0" dirty="0">
                <a:solidFill>
                  <a:srgbClr val="986801"/>
                </a:solidFill>
                <a:effectLst/>
                <a:latin typeface="Courier New" panose="02070309020205020404" pitchFamily="49" charset="0"/>
                <a:cs typeface="Courier New" panose="02070309020205020404" pitchFamily="49" charset="0"/>
              </a:rPr>
              <a:t>"Effect"</a:t>
            </a:r>
            <a:r>
              <a:rPr lang="en-US" sz="1400" b="0" i="0" dirty="0">
                <a:solidFill>
                  <a:srgbClr val="16191F"/>
                </a:solidFill>
                <a:effectLst/>
                <a:latin typeface="Courier New" panose="02070309020205020404" pitchFamily="49" charset="0"/>
                <a:cs typeface="Courier New" panose="02070309020205020404" pitchFamily="49" charset="0"/>
              </a:rPr>
              <a:t>: </a:t>
            </a:r>
            <a:r>
              <a:rPr lang="en-US" sz="1400" b="0" i="0" dirty="0">
                <a:solidFill>
                  <a:srgbClr val="0B6125"/>
                </a:solidFill>
                <a:effectLst/>
                <a:latin typeface="Courier New" panose="02070309020205020404" pitchFamily="49" charset="0"/>
                <a:cs typeface="Courier New" panose="02070309020205020404" pitchFamily="49" charset="0"/>
              </a:rPr>
              <a:t>"Allow"</a:t>
            </a:r>
            <a:r>
              <a:rPr lang="en-US" sz="1400" b="0" i="0" dirty="0">
                <a:solidFill>
                  <a:srgbClr val="16191F"/>
                </a:solidFill>
                <a:effectLst/>
                <a:latin typeface="Courier New" panose="02070309020205020404" pitchFamily="49" charset="0"/>
                <a:cs typeface="Courier New" panose="02070309020205020404" pitchFamily="49" charset="0"/>
              </a:rPr>
              <a:t>,</a:t>
            </a:r>
          </a:p>
          <a:p>
            <a:r>
              <a:rPr lang="en-US" sz="1400" dirty="0">
                <a:solidFill>
                  <a:srgbClr val="16191F"/>
                </a:solidFill>
                <a:latin typeface="Courier New" panose="02070309020205020404" pitchFamily="49" charset="0"/>
                <a:cs typeface="Courier New" panose="02070309020205020404" pitchFamily="49" charset="0"/>
              </a:rPr>
              <a:t>      </a:t>
            </a:r>
            <a:r>
              <a:rPr lang="en-US" sz="1400" b="0" i="0" dirty="0">
                <a:solidFill>
                  <a:srgbClr val="986801"/>
                </a:solidFill>
                <a:effectLst/>
                <a:latin typeface="Courier New" panose="02070309020205020404" pitchFamily="49" charset="0"/>
                <a:cs typeface="Courier New" panose="02070309020205020404" pitchFamily="49" charset="0"/>
              </a:rPr>
              <a:t>"Principal"</a:t>
            </a:r>
            <a:r>
              <a:rPr lang="en-US" sz="1400" b="0" i="0" dirty="0">
                <a:solidFill>
                  <a:srgbClr val="16191F"/>
                </a:solidFill>
                <a:effectLst/>
                <a:latin typeface="Courier New" panose="02070309020205020404" pitchFamily="49" charset="0"/>
                <a:cs typeface="Courier New" panose="02070309020205020404" pitchFamily="49" charset="0"/>
              </a:rPr>
              <a:t>: {</a:t>
            </a:r>
          </a:p>
          <a:p>
            <a:r>
              <a:rPr lang="en-US" sz="1400" dirty="0">
                <a:solidFill>
                  <a:srgbClr val="16191F"/>
                </a:solidFill>
                <a:latin typeface="Courier New" panose="02070309020205020404" pitchFamily="49" charset="0"/>
                <a:cs typeface="Courier New" panose="02070309020205020404" pitchFamily="49" charset="0"/>
              </a:rPr>
              <a:t>        </a:t>
            </a:r>
            <a:r>
              <a:rPr lang="en-US" sz="1400" b="0" i="0" dirty="0">
                <a:solidFill>
                  <a:srgbClr val="986801"/>
                </a:solidFill>
                <a:effectLst/>
                <a:latin typeface="Courier New" panose="02070309020205020404" pitchFamily="49" charset="0"/>
                <a:cs typeface="Courier New" panose="02070309020205020404" pitchFamily="49" charset="0"/>
              </a:rPr>
              <a:t>"Service"</a:t>
            </a:r>
            <a:r>
              <a:rPr lang="en-US" sz="1400" b="0" i="0" dirty="0">
                <a:solidFill>
                  <a:srgbClr val="16191F"/>
                </a:solidFill>
                <a:effectLst/>
                <a:latin typeface="Courier New" panose="02070309020205020404" pitchFamily="49" charset="0"/>
                <a:cs typeface="Courier New" panose="02070309020205020404" pitchFamily="49" charset="0"/>
              </a:rPr>
              <a:t>: </a:t>
            </a:r>
            <a:r>
              <a:rPr lang="en-US" sz="1400" b="0" i="0" dirty="0">
                <a:solidFill>
                  <a:srgbClr val="0B6125"/>
                </a:solidFill>
                <a:effectLst/>
                <a:latin typeface="Courier New" panose="02070309020205020404" pitchFamily="49" charset="0"/>
                <a:cs typeface="Courier New" panose="02070309020205020404" pitchFamily="49" charset="0"/>
              </a:rPr>
              <a:t>"lambda.amazonaws.com“</a:t>
            </a:r>
            <a:endParaRPr lang="en-US" sz="1400" b="0" i="0" dirty="0">
              <a:solidFill>
                <a:srgbClr val="16191F"/>
              </a:solidFill>
              <a:effectLst/>
              <a:latin typeface="Courier New" panose="02070309020205020404" pitchFamily="49" charset="0"/>
              <a:cs typeface="Courier New" panose="02070309020205020404" pitchFamily="49" charset="0"/>
            </a:endParaRPr>
          </a:p>
          <a:p>
            <a:r>
              <a:rPr lang="en-US" sz="1400" dirty="0">
                <a:solidFill>
                  <a:srgbClr val="16191F"/>
                </a:solidFill>
                <a:latin typeface="Courier New" panose="02070309020205020404" pitchFamily="49" charset="0"/>
                <a:cs typeface="Courier New" panose="02070309020205020404" pitchFamily="49" charset="0"/>
              </a:rPr>
              <a:t>      </a:t>
            </a:r>
            <a:r>
              <a:rPr lang="en-US" sz="1400" b="0" i="0" dirty="0">
                <a:solidFill>
                  <a:srgbClr val="16191F"/>
                </a:solidFill>
                <a:effectLst/>
                <a:latin typeface="Courier New" panose="02070309020205020404" pitchFamily="49" charset="0"/>
                <a:cs typeface="Courier New" panose="02070309020205020404" pitchFamily="49" charset="0"/>
              </a:rPr>
              <a:t>},</a:t>
            </a:r>
          </a:p>
          <a:p>
            <a:r>
              <a:rPr lang="en-US" sz="1400" dirty="0">
                <a:solidFill>
                  <a:srgbClr val="16191F"/>
                </a:solidFill>
                <a:latin typeface="Courier New" panose="02070309020205020404" pitchFamily="49" charset="0"/>
                <a:cs typeface="Courier New" panose="02070309020205020404" pitchFamily="49" charset="0"/>
              </a:rPr>
              <a:t>      </a:t>
            </a:r>
            <a:r>
              <a:rPr lang="en-US" sz="1400" b="0" i="0" dirty="0">
                <a:solidFill>
                  <a:srgbClr val="986801"/>
                </a:solidFill>
                <a:effectLst/>
                <a:latin typeface="Courier New" panose="02070309020205020404" pitchFamily="49" charset="0"/>
                <a:cs typeface="Courier New" panose="02070309020205020404" pitchFamily="49" charset="0"/>
              </a:rPr>
              <a:t>"Action"</a:t>
            </a:r>
            <a:r>
              <a:rPr lang="en-US" sz="1400" b="0" i="0" dirty="0">
                <a:solidFill>
                  <a:srgbClr val="16191F"/>
                </a:solidFill>
                <a:effectLst/>
                <a:latin typeface="Courier New" panose="02070309020205020404" pitchFamily="49" charset="0"/>
                <a:cs typeface="Courier New" panose="02070309020205020404" pitchFamily="49" charset="0"/>
              </a:rPr>
              <a:t>: </a:t>
            </a:r>
            <a:r>
              <a:rPr lang="en-US" sz="1400" b="0" i="0" dirty="0">
                <a:solidFill>
                  <a:srgbClr val="0B6125"/>
                </a:solidFill>
                <a:effectLst/>
                <a:latin typeface="Courier New" panose="02070309020205020404" pitchFamily="49" charset="0"/>
                <a:cs typeface="Courier New" panose="02070309020205020404" pitchFamily="49" charset="0"/>
              </a:rPr>
              <a:t>"</a:t>
            </a:r>
            <a:r>
              <a:rPr lang="en-US" sz="1400" b="0" i="0" dirty="0" err="1">
                <a:solidFill>
                  <a:srgbClr val="0B6125"/>
                </a:solidFill>
                <a:effectLst/>
                <a:latin typeface="Courier New" panose="02070309020205020404" pitchFamily="49" charset="0"/>
                <a:cs typeface="Courier New" panose="02070309020205020404" pitchFamily="49" charset="0"/>
              </a:rPr>
              <a:t>sts:AssumeRole</a:t>
            </a:r>
            <a:r>
              <a:rPr lang="en-US" sz="1400" b="0" i="0" dirty="0">
                <a:solidFill>
                  <a:srgbClr val="0B6125"/>
                </a:solidFill>
                <a:effectLst/>
                <a:latin typeface="Courier New" panose="02070309020205020404" pitchFamily="49" charset="0"/>
                <a:cs typeface="Courier New" panose="02070309020205020404" pitchFamily="49" charset="0"/>
              </a:rPr>
              <a:t>“</a:t>
            </a:r>
            <a:endParaRPr lang="en-US" sz="1400" b="0" i="0" dirty="0">
              <a:solidFill>
                <a:srgbClr val="16191F"/>
              </a:solidFill>
              <a:effectLst/>
              <a:latin typeface="Courier New" panose="02070309020205020404" pitchFamily="49" charset="0"/>
              <a:cs typeface="Courier New" panose="02070309020205020404" pitchFamily="49" charset="0"/>
            </a:endParaRPr>
          </a:p>
          <a:p>
            <a:r>
              <a:rPr lang="en-US" sz="1400" dirty="0">
                <a:solidFill>
                  <a:srgbClr val="16191F"/>
                </a:solidFill>
                <a:latin typeface="Courier New" panose="02070309020205020404" pitchFamily="49" charset="0"/>
                <a:cs typeface="Courier New" panose="02070309020205020404" pitchFamily="49" charset="0"/>
              </a:rPr>
              <a:t>    </a:t>
            </a:r>
            <a:r>
              <a:rPr lang="en-US" sz="1400" b="0" i="0" dirty="0">
                <a:solidFill>
                  <a:srgbClr val="16191F"/>
                </a:solidFill>
                <a:effectLst/>
                <a:latin typeface="Courier New" panose="02070309020205020404" pitchFamily="49" charset="0"/>
                <a:cs typeface="Courier New" panose="02070309020205020404" pitchFamily="49" charset="0"/>
              </a:rPr>
              <a:t>}</a:t>
            </a:r>
          </a:p>
          <a:p>
            <a:r>
              <a:rPr lang="en-US" sz="1400" dirty="0">
                <a:solidFill>
                  <a:srgbClr val="16191F"/>
                </a:solidFill>
                <a:latin typeface="Courier New" panose="02070309020205020404" pitchFamily="49" charset="0"/>
                <a:cs typeface="Courier New" panose="02070309020205020404" pitchFamily="49" charset="0"/>
              </a:rPr>
              <a:t>  </a:t>
            </a:r>
            <a:r>
              <a:rPr lang="en-US" sz="1400" b="0" i="0" dirty="0">
                <a:solidFill>
                  <a:srgbClr val="16191F"/>
                </a:solidFill>
                <a:effectLst/>
                <a:latin typeface="Courier New" panose="02070309020205020404" pitchFamily="49" charset="0"/>
                <a:cs typeface="Courier New" panose="02070309020205020404" pitchFamily="49" charset="0"/>
              </a:rPr>
              <a:t>]</a:t>
            </a:r>
          </a:p>
          <a:p>
            <a:r>
              <a:rPr lang="en-US" sz="1400" b="0" i="0" dirty="0">
                <a:solidFill>
                  <a:srgbClr val="16191F"/>
                </a:solidFill>
                <a:effectLst/>
                <a:latin typeface="Courier New" panose="02070309020205020404" pitchFamily="49" charset="0"/>
                <a:cs typeface="Courier New" panose="02070309020205020404" pitchFamily="49" charset="0"/>
              </a:rPr>
              <a:t>}</a:t>
            </a:r>
            <a:endParaRPr lang="en-US" sz="1400" dirty="0">
              <a:latin typeface="Courier New" panose="02070309020205020404" pitchFamily="49" charset="0"/>
              <a:cs typeface="Courier New" panose="02070309020205020404" pitchFamily="49" charset="0"/>
            </a:endParaRPr>
          </a:p>
        </p:txBody>
      </p:sp>
      <p:sp>
        <p:nvSpPr>
          <p:cNvPr id="10" name="TextBox 9">
            <a:extLst>
              <a:ext uri="{FF2B5EF4-FFF2-40B4-BE49-F238E27FC236}">
                <a16:creationId xmlns:a16="http://schemas.microsoft.com/office/drawing/2014/main" id="{CE99CFE4-0F76-4F0B-AAEA-063BB270A052}"/>
              </a:ext>
            </a:extLst>
          </p:cNvPr>
          <p:cNvSpPr txBox="1"/>
          <p:nvPr/>
        </p:nvSpPr>
        <p:spPr>
          <a:xfrm>
            <a:off x="4173265" y="3861586"/>
            <a:ext cx="4588116" cy="400110"/>
          </a:xfrm>
          <a:prstGeom prst="rect">
            <a:avLst/>
          </a:prstGeom>
          <a:noFill/>
          <a:ln>
            <a:solidFill>
              <a:schemeClr val="tx1"/>
            </a:solidFill>
          </a:ln>
        </p:spPr>
        <p:txBody>
          <a:bodyPr wrap="square" rtlCol="0">
            <a:spAutoFit/>
          </a:bodyPr>
          <a:lstStyle/>
          <a:p>
            <a:r>
              <a:rPr lang="en-US" sz="1000" dirty="0" err="1">
                <a:latin typeface="Courier New" panose="02070309020205020404" pitchFamily="49" charset="0"/>
                <a:cs typeface="Courier New" panose="02070309020205020404" pitchFamily="49" charset="0"/>
              </a:rPr>
              <a:t>aws</a:t>
            </a:r>
            <a:r>
              <a:rPr lang="en-US" sz="1000" dirty="0">
                <a:latin typeface="Courier New" panose="02070309020205020404" pitchFamily="49" charset="0"/>
                <a:cs typeface="Courier New" panose="02070309020205020404" pitchFamily="49" charset="0"/>
              </a:rPr>
              <a:t> </a:t>
            </a:r>
            <a:r>
              <a:rPr lang="en-US" sz="1000" dirty="0" err="1">
                <a:latin typeface="Courier New" panose="02070309020205020404" pitchFamily="49" charset="0"/>
                <a:cs typeface="Courier New" panose="02070309020205020404" pitchFamily="49" charset="0"/>
              </a:rPr>
              <a:t>iam</a:t>
            </a:r>
            <a:r>
              <a:rPr lang="en-US" sz="1000" dirty="0">
                <a:latin typeface="Courier New" panose="02070309020205020404" pitchFamily="49" charset="0"/>
                <a:cs typeface="Courier New" panose="02070309020205020404" pitchFamily="49" charset="0"/>
              </a:rPr>
              <a:t> create-role --role-name lambda-ex \n</a:t>
            </a:r>
          </a:p>
          <a:p>
            <a:r>
              <a:rPr lang="en-US" sz="1000" dirty="0">
                <a:latin typeface="Courier New" panose="02070309020205020404" pitchFamily="49" charset="0"/>
                <a:cs typeface="Courier New" panose="02070309020205020404" pitchFamily="49" charset="0"/>
              </a:rPr>
              <a:t>--assume-role-policy-document file://trust-policy.json</a:t>
            </a:r>
          </a:p>
        </p:txBody>
      </p:sp>
      <p:sp>
        <p:nvSpPr>
          <p:cNvPr id="11" name="TextBox 10">
            <a:extLst>
              <a:ext uri="{FF2B5EF4-FFF2-40B4-BE49-F238E27FC236}">
                <a16:creationId xmlns:a16="http://schemas.microsoft.com/office/drawing/2014/main" id="{9D765E61-8FCF-4CCD-8579-BF9DC3729BE3}"/>
              </a:ext>
            </a:extLst>
          </p:cNvPr>
          <p:cNvSpPr txBox="1"/>
          <p:nvPr/>
        </p:nvSpPr>
        <p:spPr>
          <a:xfrm>
            <a:off x="4173265" y="4308260"/>
            <a:ext cx="4588116" cy="553998"/>
          </a:xfrm>
          <a:prstGeom prst="rect">
            <a:avLst/>
          </a:prstGeom>
          <a:noFill/>
          <a:ln>
            <a:solidFill>
              <a:schemeClr val="tx1"/>
            </a:solidFill>
          </a:ln>
        </p:spPr>
        <p:txBody>
          <a:bodyPr wrap="square" rtlCol="0">
            <a:spAutoFit/>
          </a:bodyPr>
          <a:lstStyle/>
          <a:p>
            <a:r>
              <a:rPr lang="en-US" sz="1000" dirty="0" err="1">
                <a:latin typeface="Courier New" panose="02070309020205020404" pitchFamily="49" charset="0"/>
                <a:cs typeface="Courier New" panose="02070309020205020404" pitchFamily="49" charset="0"/>
              </a:rPr>
              <a:t>aws</a:t>
            </a:r>
            <a:r>
              <a:rPr lang="en-US" sz="1000" dirty="0">
                <a:latin typeface="Courier New" panose="02070309020205020404" pitchFamily="49" charset="0"/>
                <a:cs typeface="Courier New" panose="02070309020205020404" pitchFamily="49" charset="0"/>
              </a:rPr>
              <a:t> </a:t>
            </a:r>
            <a:r>
              <a:rPr lang="en-US" sz="1000" dirty="0" err="1">
                <a:latin typeface="Courier New" panose="02070309020205020404" pitchFamily="49" charset="0"/>
                <a:cs typeface="Courier New" panose="02070309020205020404" pitchFamily="49" charset="0"/>
              </a:rPr>
              <a:t>iam</a:t>
            </a:r>
            <a:r>
              <a:rPr lang="en-US" sz="1000" dirty="0">
                <a:latin typeface="Courier New" panose="02070309020205020404" pitchFamily="49" charset="0"/>
                <a:cs typeface="Courier New" panose="02070309020205020404" pitchFamily="49" charset="0"/>
              </a:rPr>
              <a:t> attach-role-policy --role-name lambda-ex --policy-</a:t>
            </a:r>
            <a:r>
              <a:rPr lang="en-US" sz="1000" dirty="0" err="1">
                <a:latin typeface="Courier New" panose="02070309020205020404" pitchFamily="49" charset="0"/>
                <a:cs typeface="Courier New" panose="02070309020205020404" pitchFamily="49" charset="0"/>
              </a:rPr>
              <a:t>arn</a:t>
            </a:r>
            <a:r>
              <a:rPr lang="en-US" sz="1000" dirty="0">
                <a:latin typeface="Courier New" panose="02070309020205020404" pitchFamily="49" charset="0"/>
                <a:cs typeface="Courier New" panose="02070309020205020404" pitchFamily="49" charset="0"/>
              </a:rPr>
              <a:t> </a:t>
            </a:r>
            <a:r>
              <a:rPr lang="en-US" sz="1000" dirty="0" err="1">
                <a:latin typeface="Courier New" panose="02070309020205020404" pitchFamily="49" charset="0"/>
                <a:cs typeface="Courier New" panose="02070309020205020404" pitchFamily="49" charset="0"/>
              </a:rPr>
              <a:t>arn:aws:iam</a:t>
            </a:r>
            <a:r>
              <a:rPr lang="en-US" sz="1000" dirty="0">
                <a:latin typeface="Courier New" panose="02070309020205020404" pitchFamily="49" charset="0"/>
                <a:cs typeface="Courier New" panose="02070309020205020404" pitchFamily="49" charset="0"/>
              </a:rPr>
              <a:t>::</a:t>
            </a:r>
            <a:r>
              <a:rPr lang="en-US" sz="1000" dirty="0" err="1">
                <a:latin typeface="Courier New" panose="02070309020205020404" pitchFamily="49" charset="0"/>
                <a:cs typeface="Courier New" panose="02070309020205020404" pitchFamily="49" charset="0"/>
              </a:rPr>
              <a:t>aws:policy</a:t>
            </a:r>
            <a:r>
              <a:rPr lang="en-US" sz="1000" dirty="0">
                <a:latin typeface="Courier New" panose="02070309020205020404" pitchFamily="49" charset="0"/>
                <a:cs typeface="Courier New" panose="02070309020205020404" pitchFamily="49" charset="0"/>
              </a:rPr>
              <a:t>/service-role/NameOfLambdaRoleYouCreatedInStep1</a:t>
            </a:r>
          </a:p>
        </p:txBody>
      </p:sp>
    </p:spTree>
    <p:extLst>
      <p:ext uri="{BB962C8B-B14F-4D97-AF65-F5344CB8AC3E}">
        <p14:creationId xmlns:p14="http://schemas.microsoft.com/office/powerpoint/2010/main" val="258814288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27A18C-7179-43EC-A630-653436930168}"/>
              </a:ext>
            </a:extLst>
          </p:cNvPr>
          <p:cNvSpPr>
            <a:spLocks noGrp="1"/>
          </p:cNvSpPr>
          <p:nvPr>
            <p:ph type="title"/>
          </p:nvPr>
        </p:nvSpPr>
        <p:spPr/>
        <p:txBody>
          <a:bodyPr/>
          <a:lstStyle/>
          <a:p>
            <a:r>
              <a:rPr lang="en-US" dirty="0"/>
              <a:t>Logging Services in AWS</a:t>
            </a:r>
          </a:p>
        </p:txBody>
      </p:sp>
      <p:sp>
        <p:nvSpPr>
          <p:cNvPr id="3" name="Content Placeholder 2">
            <a:extLst>
              <a:ext uri="{FF2B5EF4-FFF2-40B4-BE49-F238E27FC236}">
                <a16:creationId xmlns:a16="http://schemas.microsoft.com/office/drawing/2014/main" id="{F570B3F6-9EB2-42DB-94A4-19EFAF1A0F9D}"/>
              </a:ext>
            </a:extLst>
          </p:cNvPr>
          <p:cNvSpPr>
            <a:spLocks noGrp="1"/>
          </p:cNvSpPr>
          <p:nvPr>
            <p:ph idx="1"/>
          </p:nvPr>
        </p:nvSpPr>
        <p:spPr/>
        <p:txBody>
          <a:bodyPr/>
          <a:lstStyle/>
          <a:p>
            <a:r>
              <a:rPr lang="en-US" dirty="0">
                <a:hlinkClick r:id="rId2"/>
              </a:rPr>
              <a:t>CloudTrail</a:t>
            </a:r>
            <a:r>
              <a:rPr lang="en-US" dirty="0"/>
              <a:t>: Logs all </a:t>
            </a:r>
            <a:r>
              <a:rPr lang="en-US" dirty="0" err="1"/>
              <a:t>GA’d</a:t>
            </a:r>
            <a:r>
              <a:rPr lang="en-US" dirty="0"/>
              <a:t> service API calls</a:t>
            </a:r>
          </a:p>
          <a:p>
            <a:r>
              <a:rPr lang="en-US" dirty="0"/>
              <a:t>Access Logs:</a:t>
            </a:r>
          </a:p>
          <a:p>
            <a:pPr lvl="1"/>
            <a:r>
              <a:rPr lang="en-US" dirty="0">
                <a:hlinkClick r:id="rId3"/>
              </a:rPr>
              <a:t>S3</a:t>
            </a:r>
            <a:endParaRPr lang="en-US" dirty="0"/>
          </a:p>
          <a:p>
            <a:pPr lvl="1"/>
            <a:r>
              <a:rPr lang="en-US" dirty="0"/>
              <a:t>ELB (</a:t>
            </a:r>
            <a:r>
              <a:rPr lang="en-US" dirty="0">
                <a:hlinkClick r:id="rId4"/>
              </a:rPr>
              <a:t>Application</a:t>
            </a:r>
            <a:r>
              <a:rPr lang="en-US" dirty="0"/>
              <a:t> and </a:t>
            </a:r>
            <a:r>
              <a:rPr lang="en-US" dirty="0">
                <a:hlinkClick r:id="rId5"/>
              </a:rPr>
              <a:t>Network</a:t>
            </a:r>
            <a:r>
              <a:rPr lang="en-US" dirty="0"/>
              <a:t> Load Balancers only)</a:t>
            </a:r>
          </a:p>
          <a:p>
            <a:pPr lvl="1"/>
            <a:r>
              <a:rPr lang="en-US" dirty="0">
                <a:hlinkClick r:id="rId6"/>
              </a:rPr>
              <a:t>CloudFront</a:t>
            </a:r>
            <a:r>
              <a:rPr lang="en-US" dirty="0"/>
              <a:t> CDN</a:t>
            </a:r>
          </a:p>
          <a:p>
            <a:pPr lvl="1"/>
            <a:r>
              <a:rPr lang="en-US" dirty="0">
                <a:hlinkClick r:id="rId7"/>
              </a:rPr>
              <a:t>API Gateway</a:t>
            </a:r>
            <a:endParaRPr lang="en-US" dirty="0"/>
          </a:p>
          <a:p>
            <a:pPr lvl="1"/>
            <a:r>
              <a:rPr lang="en-US" dirty="0">
                <a:hlinkClick r:id="rId8"/>
              </a:rPr>
              <a:t>KMS</a:t>
            </a:r>
            <a:endParaRPr lang="en-US" dirty="0"/>
          </a:p>
          <a:p>
            <a:pPr lvl="1"/>
            <a:endParaRPr lang="en-US" dirty="0"/>
          </a:p>
          <a:p>
            <a:pPr marL="457200" lvl="1" indent="0" algn="ctr">
              <a:buNone/>
            </a:pPr>
            <a:r>
              <a:rPr lang="en-US" dirty="0">
                <a:solidFill>
                  <a:srgbClr val="FF0000"/>
                </a:solidFill>
              </a:rPr>
              <a:t>NOTE: ALL of these logs must be turned on!</a:t>
            </a:r>
          </a:p>
        </p:txBody>
      </p:sp>
    </p:spTree>
    <p:extLst>
      <p:ext uri="{BB962C8B-B14F-4D97-AF65-F5344CB8AC3E}">
        <p14:creationId xmlns:p14="http://schemas.microsoft.com/office/powerpoint/2010/main" val="410135622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9FF156-7413-4731-AC7A-182ABE53404F}"/>
              </a:ext>
            </a:extLst>
          </p:cNvPr>
          <p:cNvSpPr>
            <a:spLocks noGrp="1"/>
          </p:cNvSpPr>
          <p:nvPr>
            <p:ph type="title"/>
          </p:nvPr>
        </p:nvSpPr>
        <p:spPr/>
        <p:txBody>
          <a:bodyPr/>
          <a:lstStyle/>
          <a:p>
            <a:r>
              <a:rPr lang="en-US" dirty="0"/>
              <a:t>STS Roles in IAM</a:t>
            </a:r>
          </a:p>
        </p:txBody>
      </p:sp>
      <p:sp>
        <p:nvSpPr>
          <p:cNvPr id="3" name="Content Placeholder 2">
            <a:extLst>
              <a:ext uri="{FF2B5EF4-FFF2-40B4-BE49-F238E27FC236}">
                <a16:creationId xmlns:a16="http://schemas.microsoft.com/office/drawing/2014/main" id="{337825D7-5442-411E-9278-A03FA9F33817}"/>
              </a:ext>
            </a:extLst>
          </p:cNvPr>
          <p:cNvSpPr>
            <a:spLocks noGrp="1"/>
          </p:cNvSpPr>
          <p:nvPr>
            <p:ph idx="1"/>
          </p:nvPr>
        </p:nvSpPr>
        <p:spPr/>
        <p:txBody>
          <a:bodyPr/>
          <a:lstStyle/>
          <a:p>
            <a:r>
              <a:rPr lang="en-US" dirty="0"/>
              <a:t>User-configurable (15m – 36h) </a:t>
            </a:r>
            <a:r>
              <a:rPr lang="en-US" b="1" dirty="0"/>
              <a:t>forced expiration (temporary access ONLY)</a:t>
            </a:r>
          </a:p>
          <a:p>
            <a:r>
              <a:rPr lang="en-US" dirty="0"/>
              <a:t>Behind </a:t>
            </a:r>
            <a:r>
              <a:rPr lang="en-US" dirty="0">
                <a:hlinkClick r:id="rId2"/>
              </a:rPr>
              <a:t>Federated access </a:t>
            </a:r>
            <a:r>
              <a:rPr lang="en-US" dirty="0"/>
              <a:t>(internal users – SAML, SSO, AD/LDAP), </a:t>
            </a:r>
            <a:r>
              <a:rPr lang="en-US" dirty="0">
                <a:hlinkClick r:id="rId3"/>
              </a:rPr>
              <a:t>Amazon Cognito </a:t>
            </a:r>
            <a:r>
              <a:rPr lang="en-US" dirty="0"/>
              <a:t>(end users), </a:t>
            </a:r>
            <a:r>
              <a:rPr lang="en-US" dirty="0">
                <a:hlinkClick r:id="rId4"/>
              </a:rPr>
              <a:t>Roles</a:t>
            </a:r>
            <a:r>
              <a:rPr lang="en-US" dirty="0"/>
              <a:t> (</a:t>
            </a:r>
            <a:r>
              <a:rPr lang="en-US" dirty="0" err="1"/>
              <a:t>esp</a:t>
            </a:r>
            <a:r>
              <a:rPr lang="en-US" dirty="0"/>
              <a:t> EC2, ECS/EKS [svc and task], Lambda), </a:t>
            </a:r>
            <a:r>
              <a:rPr lang="en-US" dirty="0">
                <a:hlinkClick r:id="rId5"/>
              </a:rPr>
              <a:t>S3</a:t>
            </a:r>
            <a:r>
              <a:rPr lang="en-US" dirty="0"/>
              <a:t>/</a:t>
            </a:r>
            <a:r>
              <a:rPr lang="en-US" dirty="0">
                <a:hlinkClick r:id="rId6"/>
              </a:rPr>
              <a:t>CloudFront</a:t>
            </a:r>
            <a:r>
              <a:rPr lang="en-US" dirty="0"/>
              <a:t> short-term signed URLs &amp; other time-limited AWS access.</a:t>
            </a:r>
          </a:p>
          <a:p>
            <a:r>
              <a:rPr lang="en-US" dirty="0"/>
              <a:t>Preferred over long term AK/SK credentials</a:t>
            </a:r>
          </a:p>
          <a:p>
            <a:pPr lvl="1"/>
            <a:r>
              <a:rPr lang="en-US" dirty="0"/>
              <a:t>More secure</a:t>
            </a:r>
          </a:p>
          <a:p>
            <a:pPr lvl="1"/>
            <a:r>
              <a:rPr lang="en-US" dirty="0"/>
              <a:t>Roles need no hardcoded credentials</a:t>
            </a:r>
          </a:p>
          <a:p>
            <a:pPr lvl="1"/>
            <a:endParaRPr lang="en-US" dirty="0"/>
          </a:p>
        </p:txBody>
      </p:sp>
    </p:spTree>
    <p:extLst>
      <p:ext uri="{BB962C8B-B14F-4D97-AF65-F5344CB8AC3E}">
        <p14:creationId xmlns:p14="http://schemas.microsoft.com/office/powerpoint/2010/main" val="38662694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259346-1D1B-4422-98B6-5DFA8D0B8492}"/>
              </a:ext>
            </a:extLst>
          </p:cNvPr>
          <p:cNvSpPr>
            <a:spLocks noGrp="1"/>
          </p:cNvSpPr>
          <p:nvPr>
            <p:ph type="title"/>
          </p:nvPr>
        </p:nvSpPr>
        <p:spPr/>
        <p:txBody>
          <a:bodyPr/>
          <a:lstStyle/>
          <a:p>
            <a:r>
              <a:rPr lang="en-US" dirty="0"/>
              <a:t>Poll (single answer)</a:t>
            </a:r>
          </a:p>
        </p:txBody>
      </p:sp>
      <p:sp>
        <p:nvSpPr>
          <p:cNvPr id="3" name="Content Placeholder 2">
            <a:extLst>
              <a:ext uri="{FF2B5EF4-FFF2-40B4-BE49-F238E27FC236}">
                <a16:creationId xmlns:a16="http://schemas.microsoft.com/office/drawing/2014/main" id="{A0124073-A170-4BA0-9661-8D822FB2C6AA}"/>
              </a:ext>
            </a:extLst>
          </p:cNvPr>
          <p:cNvSpPr>
            <a:spLocks noGrp="1"/>
          </p:cNvSpPr>
          <p:nvPr>
            <p:ph idx="1"/>
          </p:nvPr>
        </p:nvSpPr>
        <p:spPr/>
        <p:txBody>
          <a:bodyPr/>
          <a:lstStyle/>
          <a:p>
            <a:r>
              <a:rPr lang="en-US" dirty="0"/>
              <a:t>How much experience do you have with AWS Lambda?</a:t>
            </a:r>
          </a:p>
          <a:p>
            <a:pPr lvl="1"/>
            <a:r>
              <a:rPr lang="en-US" dirty="0"/>
              <a:t>Zero</a:t>
            </a:r>
          </a:p>
          <a:p>
            <a:pPr lvl="1"/>
            <a:r>
              <a:rPr lang="en-US" dirty="0"/>
              <a:t>Played with it a bit</a:t>
            </a:r>
          </a:p>
          <a:p>
            <a:pPr lvl="1"/>
            <a:r>
              <a:rPr lang="en-US" dirty="0"/>
              <a:t>Fairly proficient</a:t>
            </a:r>
          </a:p>
          <a:p>
            <a:pPr lvl="1"/>
            <a:r>
              <a:rPr lang="en-US" dirty="0"/>
              <a:t>Quite advanced</a:t>
            </a:r>
          </a:p>
        </p:txBody>
      </p:sp>
    </p:spTree>
    <p:extLst>
      <p:ext uri="{BB962C8B-B14F-4D97-AF65-F5344CB8AC3E}">
        <p14:creationId xmlns:p14="http://schemas.microsoft.com/office/powerpoint/2010/main" val="163366148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03DFF6-505D-4B94-9B33-3879DF468FCC}"/>
              </a:ext>
            </a:extLst>
          </p:cNvPr>
          <p:cNvSpPr>
            <a:spLocks noGrp="1"/>
          </p:cNvSpPr>
          <p:nvPr>
            <p:ph type="title"/>
          </p:nvPr>
        </p:nvSpPr>
        <p:spPr/>
        <p:txBody>
          <a:bodyPr/>
          <a:lstStyle/>
          <a:p>
            <a:r>
              <a:rPr lang="en-US" dirty="0"/>
              <a:t>Poll (single answer)</a:t>
            </a:r>
          </a:p>
        </p:txBody>
      </p:sp>
      <p:sp>
        <p:nvSpPr>
          <p:cNvPr id="3" name="Content Placeholder 2">
            <a:extLst>
              <a:ext uri="{FF2B5EF4-FFF2-40B4-BE49-F238E27FC236}">
                <a16:creationId xmlns:a16="http://schemas.microsoft.com/office/drawing/2014/main" id="{DCDB670E-9EED-44C2-A44D-AE8EFA7FAE7F}"/>
              </a:ext>
            </a:extLst>
          </p:cNvPr>
          <p:cNvSpPr>
            <a:spLocks noGrp="1"/>
          </p:cNvSpPr>
          <p:nvPr>
            <p:ph idx="1"/>
          </p:nvPr>
        </p:nvSpPr>
        <p:spPr/>
        <p:txBody>
          <a:bodyPr/>
          <a:lstStyle/>
          <a:p>
            <a:r>
              <a:rPr lang="en-US" dirty="0"/>
              <a:t>How comfortable are you with EC2?</a:t>
            </a:r>
          </a:p>
          <a:p>
            <a:pPr lvl="1"/>
            <a:r>
              <a:rPr lang="en-US" dirty="0"/>
              <a:t>I can spell it </a:t>
            </a:r>
            <a:r>
              <a:rPr lang="en-US" dirty="0">
                <a:sym typeface="Wingdings" panose="05000000000000000000" pitchFamily="2" charset="2"/>
              </a:rPr>
              <a:t></a:t>
            </a:r>
            <a:endParaRPr lang="en-US" dirty="0"/>
          </a:p>
          <a:p>
            <a:pPr lvl="1"/>
            <a:r>
              <a:rPr lang="en-US" dirty="0"/>
              <a:t>Basic proficiency (basic EBS, SG, ENI, VPC config)</a:t>
            </a:r>
          </a:p>
          <a:p>
            <a:pPr lvl="1"/>
            <a:r>
              <a:rPr lang="en-US" dirty="0"/>
              <a:t>Advanced proficiency (advanced networking, security)</a:t>
            </a:r>
          </a:p>
          <a:p>
            <a:pPr lvl="1"/>
            <a:r>
              <a:rPr lang="en-US" dirty="0"/>
              <a:t>Extensive (it’s a main function of my job)</a:t>
            </a:r>
          </a:p>
        </p:txBody>
      </p:sp>
    </p:spTree>
    <p:extLst>
      <p:ext uri="{BB962C8B-B14F-4D97-AF65-F5344CB8AC3E}">
        <p14:creationId xmlns:p14="http://schemas.microsoft.com/office/powerpoint/2010/main" val="136074069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18AEF2-80F0-46A0-98D0-C5FF3BC0E2A5}"/>
              </a:ext>
            </a:extLst>
          </p:cNvPr>
          <p:cNvSpPr>
            <a:spLocks noGrp="1"/>
          </p:cNvSpPr>
          <p:nvPr>
            <p:ph type="title"/>
          </p:nvPr>
        </p:nvSpPr>
        <p:spPr>
          <a:solidFill>
            <a:schemeClr val="accent1">
              <a:lumMod val="60000"/>
              <a:lumOff val="40000"/>
            </a:schemeClr>
          </a:solidFill>
        </p:spPr>
        <p:txBody>
          <a:bodyPr/>
          <a:lstStyle/>
          <a:p>
            <a:r>
              <a:rPr lang="en-US" dirty="0"/>
              <a:t>S5: EC2 &amp; IaaS Automation</a:t>
            </a:r>
          </a:p>
        </p:txBody>
      </p:sp>
      <p:sp>
        <p:nvSpPr>
          <p:cNvPr id="3" name="Content Placeholder 2">
            <a:extLst>
              <a:ext uri="{FF2B5EF4-FFF2-40B4-BE49-F238E27FC236}">
                <a16:creationId xmlns:a16="http://schemas.microsoft.com/office/drawing/2014/main" id="{102FC62B-09C5-4DE6-9A09-718155D127B5}"/>
              </a:ext>
            </a:extLst>
          </p:cNvPr>
          <p:cNvSpPr>
            <a:spLocks noGrp="1"/>
          </p:cNvSpPr>
          <p:nvPr>
            <p:ph idx="1"/>
          </p:nvPr>
        </p:nvSpPr>
        <p:spPr/>
        <p:txBody>
          <a:bodyPr/>
          <a:lstStyle/>
          <a:p>
            <a:pPr algn="l">
              <a:buFont typeface="Arial" panose="020B0604020202020204" pitchFamily="34" charset="0"/>
              <a:buChar char="•"/>
            </a:pPr>
            <a:r>
              <a:rPr lang="en-US" b="0" i="0" dirty="0">
                <a:effectLst/>
                <a:latin typeface="Guardian Sans Text"/>
              </a:rPr>
              <a:t>Challenges of EC2 environment (telemetry on the instance, limitations of AWS-level visibility into server internals).</a:t>
            </a:r>
          </a:p>
          <a:p>
            <a:pPr algn="l">
              <a:buFont typeface="Arial" panose="020B0604020202020204" pitchFamily="34" charset="0"/>
              <a:buChar char="•"/>
            </a:pPr>
            <a:r>
              <a:rPr lang="en-US" b="0" i="0" dirty="0">
                <a:effectLst/>
                <a:latin typeface="Guardian Sans Text"/>
              </a:rPr>
              <a:t>Review of EC2-related services (VPC, Autoscaling, EBS, Systems Manager, Inspector, Secrets Manager, CloudWatch, </a:t>
            </a:r>
            <a:r>
              <a:rPr lang="en-US" b="0" i="0" dirty="0" err="1">
                <a:effectLst/>
                <a:latin typeface="Guardian Sans Text"/>
              </a:rPr>
              <a:t>EventBridge</a:t>
            </a:r>
            <a:r>
              <a:rPr lang="en-US" b="0" i="0" dirty="0">
                <a:effectLst/>
                <a:latin typeface="Guardian Sans Text"/>
              </a:rPr>
              <a:t>).</a:t>
            </a:r>
          </a:p>
          <a:p>
            <a:pPr algn="l">
              <a:buFont typeface="Arial" panose="020B0604020202020204" pitchFamily="34" charset="0"/>
              <a:buChar char="•"/>
            </a:pPr>
            <a:r>
              <a:rPr lang="en-US" b="0" i="0" dirty="0">
                <a:effectLst/>
                <a:latin typeface="Guardian Sans Text"/>
              </a:rPr>
              <a:t>Review of EC2 and Autoscaling hooks.</a:t>
            </a:r>
          </a:p>
          <a:p>
            <a:pPr algn="l">
              <a:buFont typeface="Arial" panose="020B0604020202020204" pitchFamily="34" charset="0"/>
              <a:buChar char="•"/>
            </a:pPr>
            <a:r>
              <a:rPr lang="en-US" b="0" i="0" dirty="0">
                <a:effectLst/>
                <a:latin typeface="Guardian Sans Text"/>
              </a:rPr>
              <a:t>Review of EC2 Lab.</a:t>
            </a:r>
          </a:p>
          <a:p>
            <a:endParaRPr lang="en-US" dirty="0"/>
          </a:p>
        </p:txBody>
      </p:sp>
    </p:spTree>
    <p:extLst>
      <p:ext uri="{BB962C8B-B14F-4D97-AF65-F5344CB8AC3E}">
        <p14:creationId xmlns:p14="http://schemas.microsoft.com/office/powerpoint/2010/main" val="389416772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BC3495-B5C6-47D7-986C-37BE832B0DF9}"/>
              </a:ext>
            </a:extLst>
          </p:cNvPr>
          <p:cNvSpPr>
            <a:spLocks noGrp="1"/>
          </p:cNvSpPr>
          <p:nvPr>
            <p:ph type="title"/>
          </p:nvPr>
        </p:nvSpPr>
        <p:spPr/>
        <p:txBody>
          <a:bodyPr/>
          <a:lstStyle/>
          <a:p>
            <a:r>
              <a:rPr lang="en-US" dirty="0"/>
              <a:t>Challenges of EC2</a:t>
            </a:r>
          </a:p>
        </p:txBody>
      </p:sp>
      <p:sp>
        <p:nvSpPr>
          <p:cNvPr id="3" name="Content Placeholder 2">
            <a:extLst>
              <a:ext uri="{FF2B5EF4-FFF2-40B4-BE49-F238E27FC236}">
                <a16:creationId xmlns:a16="http://schemas.microsoft.com/office/drawing/2014/main" id="{7A4DFF08-CC97-443F-B3D2-F0B8C8EA6626}"/>
              </a:ext>
            </a:extLst>
          </p:cNvPr>
          <p:cNvSpPr>
            <a:spLocks noGrp="1"/>
          </p:cNvSpPr>
          <p:nvPr>
            <p:ph idx="1"/>
          </p:nvPr>
        </p:nvSpPr>
        <p:spPr/>
        <p:txBody>
          <a:bodyPr/>
          <a:lstStyle/>
          <a:p>
            <a:r>
              <a:rPr lang="en-US" dirty="0"/>
              <a:t>No native AWS API access to internals of server!</a:t>
            </a:r>
          </a:p>
          <a:p>
            <a:pPr lvl="1"/>
            <a:r>
              <a:rPr lang="en-US" b="1" dirty="0"/>
              <a:t>AWS Systems Manager </a:t>
            </a:r>
            <a:r>
              <a:rPr lang="en-US" dirty="0"/>
              <a:t>(SSM) can help.</a:t>
            </a:r>
          </a:p>
          <a:p>
            <a:r>
              <a:rPr lang="en-US" dirty="0"/>
              <a:t>Limited CloudWatch visibility into internal metrics (no RAM utilization metric, for example).</a:t>
            </a:r>
          </a:p>
          <a:p>
            <a:r>
              <a:rPr lang="en-US" dirty="0"/>
              <a:t>Unique security concerns:</a:t>
            </a:r>
          </a:p>
          <a:p>
            <a:pPr lvl="1"/>
            <a:r>
              <a:rPr lang="en-US" dirty="0"/>
              <a:t>Remote access via SSH / RDP (probably biggest attack vector).</a:t>
            </a:r>
          </a:p>
          <a:p>
            <a:pPr lvl="1"/>
            <a:r>
              <a:rPr lang="en-US" dirty="0"/>
              <a:t>Ongoing patching (of OS, packages) required.</a:t>
            </a:r>
          </a:p>
          <a:p>
            <a:pPr lvl="1"/>
            <a:r>
              <a:rPr lang="en-US" dirty="0"/>
              <a:t>Need permissions to interact w/other AWS services.</a:t>
            </a:r>
          </a:p>
          <a:p>
            <a:r>
              <a:rPr lang="en-US" dirty="0"/>
              <a:t>It’s “true” IaaS. Wait… what’s IaaS?</a:t>
            </a:r>
          </a:p>
        </p:txBody>
      </p:sp>
    </p:spTree>
    <p:extLst>
      <p:ext uri="{BB962C8B-B14F-4D97-AF65-F5344CB8AC3E}">
        <p14:creationId xmlns:p14="http://schemas.microsoft.com/office/powerpoint/2010/main" val="363849427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BAF6A3-A46D-47F4-87C2-AF5CBE1004E0}"/>
              </a:ext>
            </a:extLst>
          </p:cNvPr>
          <p:cNvSpPr>
            <a:spLocks noGrp="1"/>
          </p:cNvSpPr>
          <p:nvPr>
            <p:ph type="title"/>
          </p:nvPr>
        </p:nvSpPr>
        <p:spPr/>
        <p:txBody>
          <a:bodyPr/>
          <a:lstStyle/>
          <a:p>
            <a:r>
              <a:rPr lang="en-US" dirty="0"/>
              <a:t>IaaS -vs- PaaS -vs- SaaS</a:t>
            </a:r>
          </a:p>
        </p:txBody>
      </p:sp>
      <p:sp>
        <p:nvSpPr>
          <p:cNvPr id="4" name="Isosceles Triangle 3">
            <a:extLst>
              <a:ext uri="{FF2B5EF4-FFF2-40B4-BE49-F238E27FC236}">
                <a16:creationId xmlns:a16="http://schemas.microsoft.com/office/drawing/2014/main" id="{D5C1A975-817D-44EC-ADE2-20D354DF61CA}"/>
              </a:ext>
            </a:extLst>
          </p:cNvPr>
          <p:cNvSpPr/>
          <p:nvPr/>
        </p:nvSpPr>
        <p:spPr>
          <a:xfrm>
            <a:off x="645950" y="766740"/>
            <a:ext cx="7852100" cy="3610020"/>
          </a:xfrm>
          <a:prstGeom prst="triangle">
            <a:avLst>
              <a:gd name="adj" fmla="val 49946"/>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6" name="Straight Connector 5">
            <a:extLst>
              <a:ext uri="{FF2B5EF4-FFF2-40B4-BE49-F238E27FC236}">
                <a16:creationId xmlns:a16="http://schemas.microsoft.com/office/drawing/2014/main" id="{2B5EE317-147A-43CE-8786-260476234EEF}"/>
              </a:ext>
            </a:extLst>
          </p:cNvPr>
          <p:cNvCxnSpPr/>
          <p:nvPr/>
        </p:nvCxnSpPr>
        <p:spPr>
          <a:xfrm>
            <a:off x="1918113" y="3206780"/>
            <a:ext cx="530352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7" name="Straight Connector 6">
            <a:extLst>
              <a:ext uri="{FF2B5EF4-FFF2-40B4-BE49-F238E27FC236}">
                <a16:creationId xmlns:a16="http://schemas.microsoft.com/office/drawing/2014/main" id="{133F9D9F-2F58-4B5F-B955-58A4154AF368}"/>
              </a:ext>
            </a:extLst>
          </p:cNvPr>
          <p:cNvCxnSpPr>
            <a:cxnSpLocks/>
          </p:cNvCxnSpPr>
          <p:nvPr/>
        </p:nvCxnSpPr>
        <p:spPr>
          <a:xfrm>
            <a:off x="3194530" y="2044996"/>
            <a:ext cx="2776715" cy="0"/>
          </a:xfrm>
          <a:prstGeom prst="line">
            <a:avLst/>
          </a:prstGeom>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40CC2256-4543-4253-AAFC-8C117077B471}"/>
              </a:ext>
            </a:extLst>
          </p:cNvPr>
          <p:cNvSpPr txBox="1"/>
          <p:nvPr/>
        </p:nvSpPr>
        <p:spPr>
          <a:xfrm>
            <a:off x="1777761" y="3206780"/>
            <a:ext cx="5000871" cy="369332"/>
          </a:xfrm>
          <a:prstGeom prst="rect">
            <a:avLst/>
          </a:prstGeom>
          <a:noFill/>
        </p:spPr>
        <p:txBody>
          <a:bodyPr wrap="square" rtlCol="0">
            <a:spAutoFit/>
          </a:bodyPr>
          <a:lstStyle/>
          <a:p>
            <a:r>
              <a:rPr lang="en-US" dirty="0"/>
              <a:t>Infrastructure </a:t>
            </a:r>
            <a:r>
              <a:rPr lang="en-US" dirty="0" err="1"/>
              <a:t>aaS</a:t>
            </a:r>
            <a:r>
              <a:rPr lang="en-US" dirty="0"/>
              <a:t> – 95% of what AWS offers is this!</a:t>
            </a:r>
          </a:p>
        </p:txBody>
      </p:sp>
      <p:sp>
        <p:nvSpPr>
          <p:cNvPr id="10" name="TextBox 9">
            <a:extLst>
              <a:ext uri="{FF2B5EF4-FFF2-40B4-BE49-F238E27FC236}">
                <a16:creationId xmlns:a16="http://schemas.microsoft.com/office/drawing/2014/main" id="{240C0051-31BE-431F-BC62-134FE523247A}"/>
              </a:ext>
            </a:extLst>
          </p:cNvPr>
          <p:cNvSpPr txBox="1"/>
          <p:nvPr/>
        </p:nvSpPr>
        <p:spPr>
          <a:xfrm>
            <a:off x="2969552" y="2064795"/>
            <a:ext cx="2926791" cy="646331"/>
          </a:xfrm>
          <a:prstGeom prst="rect">
            <a:avLst/>
          </a:prstGeom>
          <a:noFill/>
        </p:spPr>
        <p:txBody>
          <a:bodyPr wrap="square" rtlCol="0">
            <a:spAutoFit/>
          </a:bodyPr>
          <a:lstStyle/>
          <a:p>
            <a:r>
              <a:rPr lang="en-US" dirty="0"/>
              <a:t>Platform </a:t>
            </a:r>
            <a:r>
              <a:rPr lang="en-US" dirty="0" err="1"/>
              <a:t>aaS</a:t>
            </a:r>
            <a:r>
              <a:rPr lang="en-US" dirty="0"/>
              <a:t> – GCP &amp; Azure started here</a:t>
            </a:r>
          </a:p>
        </p:txBody>
      </p:sp>
      <p:sp>
        <p:nvSpPr>
          <p:cNvPr id="11" name="TextBox 10">
            <a:extLst>
              <a:ext uri="{FF2B5EF4-FFF2-40B4-BE49-F238E27FC236}">
                <a16:creationId xmlns:a16="http://schemas.microsoft.com/office/drawing/2014/main" id="{A7EE2667-2F25-40C8-A0C2-CE61A24F072F}"/>
              </a:ext>
            </a:extLst>
          </p:cNvPr>
          <p:cNvSpPr txBox="1"/>
          <p:nvPr/>
        </p:nvSpPr>
        <p:spPr>
          <a:xfrm>
            <a:off x="1089853" y="637306"/>
            <a:ext cx="3180695" cy="646331"/>
          </a:xfrm>
          <a:prstGeom prst="rect">
            <a:avLst/>
          </a:prstGeom>
          <a:noFill/>
        </p:spPr>
        <p:txBody>
          <a:bodyPr wrap="square" rtlCol="0">
            <a:spAutoFit/>
          </a:bodyPr>
          <a:lstStyle/>
          <a:p>
            <a:r>
              <a:rPr lang="en-US" dirty="0"/>
              <a:t>Software </a:t>
            </a:r>
            <a:r>
              <a:rPr lang="en-US" dirty="0" err="1"/>
              <a:t>aaS</a:t>
            </a:r>
            <a:r>
              <a:rPr lang="en-US" dirty="0"/>
              <a:t> – think Office 365, Salesforce </a:t>
            </a:r>
            <a:r>
              <a:rPr lang="en-US" dirty="0" err="1"/>
              <a:t>G’Apps</a:t>
            </a:r>
            <a:r>
              <a:rPr lang="en-US" dirty="0"/>
              <a:t>…</a:t>
            </a:r>
          </a:p>
        </p:txBody>
      </p:sp>
      <p:sp>
        <p:nvSpPr>
          <p:cNvPr id="12" name="TextBox 11">
            <a:extLst>
              <a:ext uri="{FF2B5EF4-FFF2-40B4-BE49-F238E27FC236}">
                <a16:creationId xmlns:a16="http://schemas.microsoft.com/office/drawing/2014/main" id="{A5A4FAE4-073D-48FB-B8C9-53F2C58905E3}"/>
              </a:ext>
            </a:extLst>
          </p:cNvPr>
          <p:cNvSpPr txBox="1"/>
          <p:nvPr/>
        </p:nvSpPr>
        <p:spPr>
          <a:xfrm>
            <a:off x="1739487" y="3441036"/>
            <a:ext cx="5300554" cy="523220"/>
          </a:xfrm>
          <a:prstGeom prst="rect">
            <a:avLst/>
          </a:prstGeom>
          <a:noFill/>
        </p:spPr>
        <p:txBody>
          <a:bodyPr wrap="none" rtlCol="0">
            <a:spAutoFit/>
          </a:bodyPr>
          <a:lstStyle/>
          <a:p>
            <a:r>
              <a:rPr lang="en-US" sz="1400" dirty="0"/>
              <a:t>“</a:t>
            </a:r>
            <a:r>
              <a:rPr lang="en-US" sz="1400" dirty="0" err="1"/>
              <a:t>lego</a:t>
            </a:r>
            <a:r>
              <a:rPr lang="en-US" sz="1400" dirty="0"/>
              <a:t> building blocks” --  You </a:t>
            </a:r>
            <a:r>
              <a:rPr lang="en-US" sz="1400" dirty="0" err="1"/>
              <a:t>gotta</a:t>
            </a:r>
            <a:r>
              <a:rPr lang="en-US" sz="1400" dirty="0"/>
              <a:t> know intricacies of each piece</a:t>
            </a:r>
          </a:p>
          <a:p>
            <a:r>
              <a:rPr lang="en-US" sz="1400" dirty="0"/>
              <a:t>But some folks say only “VMs” </a:t>
            </a:r>
            <a:r>
              <a:rPr lang="en-US" sz="1400" b="1" dirty="0"/>
              <a:t>(AWS: EC2)</a:t>
            </a:r>
            <a:r>
              <a:rPr lang="en-US" sz="1400" dirty="0"/>
              <a:t> are IaaS… I disagree, BTW…</a:t>
            </a:r>
          </a:p>
        </p:txBody>
      </p:sp>
      <p:sp>
        <p:nvSpPr>
          <p:cNvPr id="13" name="TextBox 12">
            <a:extLst>
              <a:ext uri="{FF2B5EF4-FFF2-40B4-BE49-F238E27FC236}">
                <a16:creationId xmlns:a16="http://schemas.microsoft.com/office/drawing/2014/main" id="{28081E07-A101-4DA4-8DC3-AC52ACB4DB37}"/>
              </a:ext>
            </a:extLst>
          </p:cNvPr>
          <p:cNvSpPr txBox="1"/>
          <p:nvPr/>
        </p:nvSpPr>
        <p:spPr>
          <a:xfrm>
            <a:off x="2926938" y="2594148"/>
            <a:ext cx="3851695" cy="523220"/>
          </a:xfrm>
          <a:prstGeom prst="rect">
            <a:avLst/>
          </a:prstGeom>
          <a:noFill/>
        </p:spPr>
        <p:txBody>
          <a:bodyPr wrap="none" rtlCol="0">
            <a:spAutoFit/>
          </a:bodyPr>
          <a:lstStyle/>
          <a:p>
            <a:r>
              <a:rPr lang="en-US" sz="1400" dirty="0"/>
              <a:t>“Point and click </a:t>
            </a:r>
            <a:r>
              <a:rPr lang="en-US" sz="1400" b="1" dirty="0"/>
              <a:t>custom app </a:t>
            </a:r>
            <a:r>
              <a:rPr lang="en-US" sz="1400" dirty="0"/>
              <a:t>deployment &amp; </a:t>
            </a:r>
            <a:r>
              <a:rPr lang="en-US" sz="1400" dirty="0" err="1"/>
              <a:t>mgmt</a:t>
            </a:r>
            <a:r>
              <a:rPr lang="en-US" sz="1400" dirty="0"/>
              <a:t>”</a:t>
            </a:r>
          </a:p>
          <a:p>
            <a:r>
              <a:rPr lang="en-US" sz="1400" b="1" dirty="0"/>
              <a:t>AWS: Elastic Beanstalk</a:t>
            </a:r>
          </a:p>
        </p:txBody>
      </p:sp>
      <p:sp>
        <p:nvSpPr>
          <p:cNvPr id="14" name="TextBox 13">
            <a:extLst>
              <a:ext uri="{FF2B5EF4-FFF2-40B4-BE49-F238E27FC236}">
                <a16:creationId xmlns:a16="http://schemas.microsoft.com/office/drawing/2014/main" id="{A1FE1F08-A8AF-4A27-A4A8-391EE2E78E06}"/>
              </a:ext>
            </a:extLst>
          </p:cNvPr>
          <p:cNvSpPr txBox="1"/>
          <p:nvPr/>
        </p:nvSpPr>
        <p:spPr>
          <a:xfrm>
            <a:off x="1089853" y="1201930"/>
            <a:ext cx="2028693" cy="738664"/>
          </a:xfrm>
          <a:prstGeom prst="rect">
            <a:avLst/>
          </a:prstGeom>
          <a:noFill/>
        </p:spPr>
        <p:txBody>
          <a:bodyPr wrap="square" rtlCol="0">
            <a:spAutoFit/>
          </a:bodyPr>
          <a:lstStyle/>
          <a:p>
            <a:r>
              <a:rPr lang="en-US" sz="1400" dirty="0"/>
              <a:t>“non-</a:t>
            </a:r>
            <a:r>
              <a:rPr lang="en-US" sz="1400" dirty="0" err="1"/>
              <a:t>tecchies</a:t>
            </a:r>
            <a:r>
              <a:rPr lang="en-US" sz="1400" dirty="0"/>
              <a:t> point and click to configure app”</a:t>
            </a:r>
          </a:p>
          <a:p>
            <a:r>
              <a:rPr lang="en-US" sz="1400" b="1" dirty="0"/>
              <a:t>AWS Web Console!</a:t>
            </a:r>
          </a:p>
        </p:txBody>
      </p:sp>
      <p:sp>
        <p:nvSpPr>
          <p:cNvPr id="19" name="Arrow: Up-Down 18">
            <a:extLst>
              <a:ext uri="{FF2B5EF4-FFF2-40B4-BE49-F238E27FC236}">
                <a16:creationId xmlns:a16="http://schemas.microsoft.com/office/drawing/2014/main" id="{F8A2D7DA-C6D3-4966-B039-5E4E27BD225B}"/>
              </a:ext>
            </a:extLst>
          </p:cNvPr>
          <p:cNvSpPr/>
          <p:nvPr/>
        </p:nvSpPr>
        <p:spPr>
          <a:xfrm>
            <a:off x="77045" y="766735"/>
            <a:ext cx="837355" cy="3610021"/>
          </a:xfrm>
          <a:prstGeom prst="upDownArrow">
            <a:avLst/>
          </a:prstGeom>
        </p:spPr>
        <p:style>
          <a:lnRef idx="1">
            <a:schemeClr val="accent1"/>
          </a:lnRef>
          <a:fillRef idx="3">
            <a:schemeClr val="accent1"/>
          </a:fillRef>
          <a:effectRef idx="2">
            <a:schemeClr val="accent1"/>
          </a:effectRef>
          <a:fontRef idx="minor">
            <a:schemeClr val="lt1"/>
          </a:fontRef>
        </p:style>
        <p:txBody>
          <a:bodyPr vert="vert270" rtlCol="0" anchor="ctr" anchorCtr="0"/>
          <a:lstStyle/>
          <a:p>
            <a:pPr algn="ctr"/>
            <a:r>
              <a:rPr lang="en-US" dirty="0"/>
              <a:t>Control                       Convenience</a:t>
            </a:r>
          </a:p>
        </p:txBody>
      </p:sp>
      <p:pic>
        <p:nvPicPr>
          <p:cNvPr id="1028" name="Picture 4">
            <a:extLst>
              <a:ext uri="{FF2B5EF4-FFF2-40B4-BE49-F238E27FC236}">
                <a16:creationId xmlns:a16="http://schemas.microsoft.com/office/drawing/2014/main" id="{9D03CEF0-04D3-412A-8CE6-80C2AEA09CA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11145" y="614566"/>
            <a:ext cx="2006400" cy="19592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0552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fill="hold"/>
                                        <p:tgtEl>
                                          <p:spTgt spid="12"/>
                                        </p:tgtEl>
                                        <p:attrNameLst>
                                          <p:attrName>ppt_x</p:attrName>
                                        </p:attrNameLst>
                                      </p:cBhvr>
                                      <p:tavLst>
                                        <p:tav tm="0">
                                          <p:val>
                                            <p:strVal val="#ppt_x"/>
                                          </p:val>
                                        </p:tav>
                                        <p:tav tm="100000">
                                          <p:val>
                                            <p:strVal val="#ppt_x"/>
                                          </p:val>
                                        </p:tav>
                                      </p:tavLst>
                                    </p:anim>
                                    <p:anim calcmode="lin" valueType="num">
                                      <p:cBhvr additive="base">
                                        <p:cTn id="20"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 calcmode="lin" valueType="num">
                                      <p:cBhvr additive="base">
                                        <p:cTn id="25" dur="500" fill="hold"/>
                                        <p:tgtEl>
                                          <p:spTgt spid="13"/>
                                        </p:tgtEl>
                                        <p:attrNameLst>
                                          <p:attrName>ppt_x</p:attrName>
                                        </p:attrNameLst>
                                      </p:cBhvr>
                                      <p:tavLst>
                                        <p:tav tm="0">
                                          <p:val>
                                            <p:strVal val="#ppt_x"/>
                                          </p:val>
                                        </p:tav>
                                        <p:tav tm="100000">
                                          <p:val>
                                            <p:strVal val="#ppt_x"/>
                                          </p:val>
                                        </p:tav>
                                      </p:tavLst>
                                    </p:anim>
                                    <p:anim calcmode="lin" valueType="num">
                                      <p:cBhvr additive="base">
                                        <p:cTn id="26"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anim calcmode="lin" valueType="num">
                                      <p:cBhvr additive="base">
                                        <p:cTn id="31" dur="500" fill="hold"/>
                                        <p:tgtEl>
                                          <p:spTgt spid="14"/>
                                        </p:tgtEl>
                                        <p:attrNameLst>
                                          <p:attrName>ppt_x</p:attrName>
                                        </p:attrNameLst>
                                      </p:cBhvr>
                                      <p:tavLst>
                                        <p:tav tm="0">
                                          <p:val>
                                            <p:strVal val="#ppt_x"/>
                                          </p:val>
                                        </p:tav>
                                        <p:tav tm="100000">
                                          <p:val>
                                            <p:strVal val="#ppt_x"/>
                                          </p:val>
                                        </p:tav>
                                      </p:tavLst>
                                    </p:anim>
                                    <p:anim calcmode="lin" valueType="num">
                                      <p:cBhvr additive="base">
                                        <p:cTn id="3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9"/>
                                        </p:tgtEl>
                                        <p:attrNameLst>
                                          <p:attrName>style.visibility</p:attrName>
                                        </p:attrNameLst>
                                      </p:cBhvr>
                                      <p:to>
                                        <p:strVal val="visible"/>
                                      </p:to>
                                    </p:set>
                                    <p:anim calcmode="lin" valueType="num">
                                      <p:cBhvr additive="base">
                                        <p:cTn id="37" dur="500" fill="hold"/>
                                        <p:tgtEl>
                                          <p:spTgt spid="19"/>
                                        </p:tgtEl>
                                        <p:attrNameLst>
                                          <p:attrName>ppt_x</p:attrName>
                                        </p:attrNameLst>
                                      </p:cBhvr>
                                      <p:tavLst>
                                        <p:tav tm="0">
                                          <p:val>
                                            <p:strVal val="#ppt_x"/>
                                          </p:val>
                                        </p:tav>
                                        <p:tav tm="100000">
                                          <p:val>
                                            <p:strVal val="#ppt_x"/>
                                          </p:val>
                                        </p:tav>
                                      </p:tavLst>
                                    </p:anim>
                                    <p:anim calcmode="lin" valueType="num">
                                      <p:cBhvr additive="base">
                                        <p:cTn id="38"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0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2" grpId="0"/>
      <p:bldP spid="13" grpId="0"/>
      <p:bldP spid="14" grpId="0"/>
      <p:bldP spid="19"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BC3495-B5C6-47D7-986C-37BE832B0DF9}"/>
              </a:ext>
            </a:extLst>
          </p:cNvPr>
          <p:cNvSpPr>
            <a:spLocks noGrp="1"/>
          </p:cNvSpPr>
          <p:nvPr>
            <p:ph type="title"/>
          </p:nvPr>
        </p:nvSpPr>
        <p:spPr/>
        <p:txBody>
          <a:bodyPr/>
          <a:lstStyle/>
          <a:p>
            <a:r>
              <a:rPr lang="en-US" dirty="0"/>
              <a:t>EC2 Internals</a:t>
            </a:r>
          </a:p>
        </p:txBody>
      </p:sp>
      <p:sp>
        <p:nvSpPr>
          <p:cNvPr id="11" name="TextBox 10">
            <a:extLst>
              <a:ext uri="{FF2B5EF4-FFF2-40B4-BE49-F238E27FC236}">
                <a16:creationId xmlns:a16="http://schemas.microsoft.com/office/drawing/2014/main" id="{07CBA285-56CD-4B4B-B4B2-0928141FE3D5}"/>
              </a:ext>
            </a:extLst>
          </p:cNvPr>
          <p:cNvSpPr txBox="1"/>
          <p:nvPr/>
        </p:nvSpPr>
        <p:spPr>
          <a:xfrm>
            <a:off x="1719153" y="2022361"/>
            <a:ext cx="1606456" cy="261610"/>
          </a:xfrm>
          <a:prstGeom prst="rect">
            <a:avLst/>
          </a:prstGeom>
          <a:noFill/>
        </p:spPr>
        <p:txBody>
          <a:bodyPr wrap="square" rtlCol="0">
            <a:spAutoFit/>
          </a:bodyPr>
          <a:lstStyle/>
          <a:p>
            <a:pPr algn="ctr"/>
            <a:r>
              <a:rPr lang="en-US" sz="1100" dirty="0">
                <a:solidFill>
                  <a:srgbClr val="FAFAFA"/>
                </a:solidFill>
                <a:latin typeface="Arial" panose="020B0604020202020204" pitchFamily="34" charset="0"/>
                <a:cs typeface="Arial" panose="020B0604020202020204" pitchFamily="34" charset="0"/>
              </a:rPr>
              <a:t>NAT gateway</a:t>
            </a:r>
          </a:p>
        </p:txBody>
      </p:sp>
      <p:sp>
        <p:nvSpPr>
          <p:cNvPr id="13" name="TextBox 12">
            <a:extLst>
              <a:ext uri="{FF2B5EF4-FFF2-40B4-BE49-F238E27FC236}">
                <a16:creationId xmlns:a16="http://schemas.microsoft.com/office/drawing/2014/main" id="{2BB9305E-E203-4A90-9C3E-A802987D3D18}"/>
              </a:ext>
            </a:extLst>
          </p:cNvPr>
          <p:cNvSpPr txBox="1"/>
          <p:nvPr/>
        </p:nvSpPr>
        <p:spPr>
          <a:xfrm>
            <a:off x="3643534" y="2661546"/>
            <a:ext cx="2054003" cy="1446550"/>
          </a:xfrm>
          <a:prstGeom prst="rect">
            <a:avLst/>
          </a:prstGeom>
          <a:noFill/>
        </p:spPr>
        <p:txBody>
          <a:bodyPr wrap="square" rtlCol="0">
            <a:spAutoFit/>
          </a:bodyPr>
          <a:lstStyle/>
          <a:p>
            <a:pPr algn="ctr"/>
            <a:r>
              <a:rPr lang="en-US" sz="1100" dirty="0">
                <a:latin typeface="Arial" panose="020B0604020202020204" pitchFamily="34" charset="0"/>
                <a:cs typeface="Arial" panose="020B0604020202020204" pitchFamily="34" charset="0"/>
              </a:rPr>
              <a:t>EC2 Instance</a:t>
            </a:r>
          </a:p>
          <a:p>
            <a:pPr algn="ctr"/>
            <a:endParaRPr lang="en-US" sz="1100" dirty="0">
              <a:latin typeface="Arial" panose="020B0604020202020204" pitchFamily="34" charset="0"/>
              <a:cs typeface="Arial" panose="020B0604020202020204" pitchFamily="34" charset="0"/>
            </a:endParaRPr>
          </a:p>
          <a:p>
            <a:pPr marL="171450" indent="-171450">
              <a:buFont typeface="Arial" panose="020B0604020202020204" pitchFamily="34" charset="0"/>
              <a:buChar char="•"/>
            </a:pPr>
            <a:r>
              <a:rPr lang="en-US" sz="1100" dirty="0">
                <a:latin typeface="Arial" panose="020B0604020202020204" pitchFamily="34" charset="0"/>
                <a:cs typeface="Arial" panose="020B0604020202020204" pitchFamily="34" charset="0"/>
              </a:rPr>
              <a:t>H/W ½ (instance type)</a:t>
            </a:r>
          </a:p>
          <a:p>
            <a:pPr marL="171450" indent="-171450">
              <a:buFont typeface="Arial" panose="020B0604020202020204" pitchFamily="34" charset="0"/>
              <a:buChar char="•"/>
            </a:pPr>
            <a:r>
              <a:rPr lang="en-US" sz="1100" dirty="0">
                <a:latin typeface="Arial" panose="020B0604020202020204" pitchFamily="34" charset="0"/>
                <a:cs typeface="Arial" panose="020B0604020202020204" pitchFamily="34" charset="0"/>
              </a:rPr>
              <a:t>S/W ½ (Amazon Machine Image) or “AMI”</a:t>
            </a:r>
          </a:p>
          <a:p>
            <a:pPr marL="171450" indent="-171450">
              <a:buFont typeface="Arial" panose="020B0604020202020204" pitchFamily="34" charset="0"/>
              <a:buChar char="•"/>
            </a:pPr>
            <a:r>
              <a:rPr lang="en-US" sz="1100" dirty="0">
                <a:latin typeface="Arial" panose="020B0604020202020204" pitchFamily="34" charset="0"/>
                <a:cs typeface="Arial" panose="020B0604020202020204" pitchFamily="34" charset="0"/>
              </a:rPr>
              <a:t>May have local (ephemeral) disk</a:t>
            </a:r>
          </a:p>
          <a:p>
            <a:pPr marL="171450" indent="-171450">
              <a:buFont typeface="Arial" panose="020B0604020202020204" pitchFamily="34" charset="0"/>
              <a:buChar char="•"/>
            </a:pPr>
            <a:r>
              <a:rPr lang="en-US" sz="1100" dirty="0">
                <a:latin typeface="Arial" panose="020B0604020202020204" pitchFamily="34" charset="0"/>
                <a:cs typeface="Arial" panose="020B0604020202020204" pitchFamily="34" charset="0"/>
              </a:rPr>
              <a:t>At least one NIC card (ENI)</a:t>
            </a:r>
          </a:p>
        </p:txBody>
      </p:sp>
      <p:pic>
        <p:nvPicPr>
          <p:cNvPr id="19" name="Graphic 18">
            <a:extLst>
              <a:ext uri="{FF2B5EF4-FFF2-40B4-BE49-F238E27FC236}">
                <a16:creationId xmlns:a16="http://schemas.microsoft.com/office/drawing/2014/main" id="{444D61BB-C68E-45D7-8C91-E18B65C648E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852266" y="1209115"/>
            <a:ext cx="1624086" cy="1452431"/>
          </a:xfrm>
          <a:prstGeom prst="rect">
            <a:avLst/>
          </a:prstGeom>
        </p:spPr>
      </p:pic>
      <p:sp>
        <p:nvSpPr>
          <p:cNvPr id="48" name="TextBox 20">
            <a:extLst>
              <a:ext uri="{FF2B5EF4-FFF2-40B4-BE49-F238E27FC236}">
                <a16:creationId xmlns:a16="http://schemas.microsoft.com/office/drawing/2014/main" id="{C8AD24E1-9D3F-4728-99C3-CDA62F353FEA}"/>
              </a:ext>
            </a:extLst>
          </p:cNvPr>
          <p:cNvSpPr txBox="1">
            <a:spLocks noChangeArrowheads="1"/>
          </p:cNvSpPr>
          <p:nvPr/>
        </p:nvSpPr>
        <p:spPr bwMode="auto">
          <a:xfrm>
            <a:off x="6846419" y="2661546"/>
            <a:ext cx="1141411"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EBS Volume</a:t>
            </a:r>
          </a:p>
        </p:txBody>
      </p:sp>
      <p:pic>
        <p:nvPicPr>
          <p:cNvPr id="49" name="Graphic 16">
            <a:extLst>
              <a:ext uri="{FF2B5EF4-FFF2-40B4-BE49-F238E27FC236}">
                <a16:creationId xmlns:a16="http://schemas.microsoft.com/office/drawing/2014/main" id="{2D80D786-D7A9-48D1-AE89-96A3111774B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96247" y="220434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 name="Graphic 42">
            <a:extLst>
              <a:ext uri="{FF2B5EF4-FFF2-40B4-BE49-F238E27FC236}">
                <a16:creationId xmlns:a16="http://schemas.microsoft.com/office/drawing/2014/main" id="{04DB4905-0576-428F-9815-2BC511B67F1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96247" y="319843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 name="TextBox 16">
            <a:extLst>
              <a:ext uri="{FF2B5EF4-FFF2-40B4-BE49-F238E27FC236}">
                <a16:creationId xmlns:a16="http://schemas.microsoft.com/office/drawing/2014/main" id="{46ED4478-2748-4EFE-87B0-2FB92B79449C}"/>
              </a:ext>
            </a:extLst>
          </p:cNvPr>
          <p:cNvSpPr txBox="1">
            <a:spLocks noChangeArrowheads="1"/>
          </p:cNvSpPr>
          <p:nvPr/>
        </p:nvSpPr>
        <p:spPr bwMode="auto">
          <a:xfrm>
            <a:off x="6934580" y="3677209"/>
            <a:ext cx="98740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Elastic IP address</a:t>
            </a:r>
          </a:p>
        </p:txBody>
      </p:sp>
      <p:sp>
        <p:nvSpPr>
          <p:cNvPr id="52" name="TextBox 18">
            <a:extLst>
              <a:ext uri="{FF2B5EF4-FFF2-40B4-BE49-F238E27FC236}">
                <a16:creationId xmlns:a16="http://schemas.microsoft.com/office/drawing/2014/main" id="{59F56BA7-C629-4C5F-9DC5-425DE8271D0E}"/>
              </a:ext>
            </a:extLst>
          </p:cNvPr>
          <p:cNvSpPr txBox="1">
            <a:spLocks noChangeArrowheads="1"/>
          </p:cNvSpPr>
          <p:nvPr/>
        </p:nvSpPr>
        <p:spPr bwMode="auto">
          <a:xfrm>
            <a:off x="801972" y="2663133"/>
            <a:ext cx="134285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Elastic network interface</a:t>
            </a:r>
          </a:p>
        </p:txBody>
      </p:sp>
      <p:pic>
        <p:nvPicPr>
          <p:cNvPr id="53" name="Graphic 37">
            <a:extLst>
              <a:ext uri="{FF2B5EF4-FFF2-40B4-BE49-F238E27FC236}">
                <a16:creationId xmlns:a16="http://schemas.microsoft.com/office/drawing/2014/main" id="{FC283F0A-6CA6-472F-BADF-08837CC0409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43608" y="220434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 name="Rectangle 55">
            <a:extLst>
              <a:ext uri="{FF2B5EF4-FFF2-40B4-BE49-F238E27FC236}">
                <a16:creationId xmlns:a16="http://schemas.microsoft.com/office/drawing/2014/main" id="{187A1471-50A7-4EF3-A865-A2122B66B1CD}"/>
              </a:ext>
            </a:extLst>
          </p:cNvPr>
          <p:cNvSpPr/>
          <p:nvPr/>
        </p:nvSpPr>
        <p:spPr>
          <a:xfrm>
            <a:off x="3773191" y="678264"/>
            <a:ext cx="1765300" cy="2248191"/>
          </a:xfrm>
          <a:prstGeom prst="rect">
            <a:avLst/>
          </a:prstGeom>
          <a:noFill/>
          <a:ln w="12700">
            <a:solidFill>
              <a:srgbClr val="DF3312"/>
            </a:solidFill>
          </a:ln>
        </p:spPr>
        <p:style>
          <a:lnRef idx="2">
            <a:schemeClr val="accent1">
              <a:shade val="50000"/>
            </a:schemeClr>
          </a:lnRef>
          <a:fillRef idx="1">
            <a:schemeClr val="accent1"/>
          </a:fillRef>
          <a:effectRef idx="0">
            <a:schemeClr val="accent1"/>
          </a:effectRef>
          <a:fontRef idx="minor">
            <a:schemeClr val="lt1"/>
          </a:fontRef>
        </p:style>
        <p:txBody>
          <a:bodyPr tIns="91440" anchorCtr="1"/>
          <a:lstStyle/>
          <a:p>
            <a:pPr algn="ctr" eaLnBrk="1" fontAlgn="auto" hangingPunct="1">
              <a:spcBef>
                <a:spcPts val="0"/>
              </a:spcBef>
              <a:spcAft>
                <a:spcPts val="0"/>
              </a:spcAft>
              <a:defRPr/>
            </a:pPr>
            <a:r>
              <a:rPr lang="en-US" sz="1200" dirty="0">
                <a:solidFill>
                  <a:srgbClr val="DF3312"/>
                </a:solidFill>
                <a:latin typeface="Arial" panose="020B0604020202020204" pitchFamily="34" charset="0"/>
                <a:cs typeface="Arial" panose="020B0604020202020204" pitchFamily="34" charset="0"/>
              </a:rPr>
              <a:t>Security group</a:t>
            </a:r>
          </a:p>
          <a:p>
            <a:pPr algn="ctr" eaLnBrk="1" fontAlgn="auto" hangingPunct="1">
              <a:spcBef>
                <a:spcPts val="0"/>
              </a:spcBef>
              <a:spcAft>
                <a:spcPts val="0"/>
              </a:spcAft>
              <a:defRPr/>
            </a:pPr>
            <a:r>
              <a:rPr lang="en-US" sz="1200" dirty="0">
                <a:solidFill>
                  <a:srgbClr val="DF3312"/>
                </a:solidFill>
                <a:latin typeface="Arial" panose="020B0604020202020204" pitchFamily="34" charset="0"/>
                <a:cs typeface="Arial" panose="020B0604020202020204" pitchFamily="34" charset="0"/>
              </a:rPr>
              <a:t>“point &amp; click firewall”</a:t>
            </a:r>
          </a:p>
        </p:txBody>
      </p:sp>
      <p:pic>
        <p:nvPicPr>
          <p:cNvPr id="57" name="Graphic 17">
            <a:extLst>
              <a:ext uri="{FF2B5EF4-FFF2-40B4-BE49-F238E27FC236}">
                <a16:creationId xmlns:a16="http://schemas.microsoft.com/office/drawing/2014/main" id="{35FAFC30-471D-40E7-8147-0E60D2F3EEB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196246" y="924448"/>
            <a:ext cx="569333" cy="569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 name="TextBox 9">
            <a:extLst>
              <a:ext uri="{FF2B5EF4-FFF2-40B4-BE49-F238E27FC236}">
                <a16:creationId xmlns:a16="http://schemas.microsoft.com/office/drawing/2014/main" id="{8BAEA922-43E9-4E6C-B8A7-319249FB7E73}"/>
              </a:ext>
            </a:extLst>
          </p:cNvPr>
          <p:cNvSpPr txBox="1">
            <a:spLocks noChangeArrowheads="1"/>
          </p:cNvSpPr>
          <p:nvPr/>
        </p:nvSpPr>
        <p:spPr bwMode="auto">
          <a:xfrm>
            <a:off x="6667625" y="1563337"/>
            <a:ext cx="167597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CloudWatch</a:t>
            </a:r>
          </a:p>
        </p:txBody>
      </p:sp>
      <p:cxnSp>
        <p:nvCxnSpPr>
          <p:cNvPr id="60" name="Connector: Elbow 59">
            <a:extLst>
              <a:ext uri="{FF2B5EF4-FFF2-40B4-BE49-F238E27FC236}">
                <a16:creationId xmlns:a16="http://schemas.microsoft.com/office/drawing/2014/main" id="{F5740AFF-CB31-48F0-AD1A-86A0D4EFD3A0}"/>
              </a:ext>
            </a:extLst>
          </p:cNvPr>
          <p:cNvCxnSpPr>
            <a:cxnSpLocks/>
            <a:stCxn id="66" idx="3"/>
            <a:endCxn id="57" idx="1"/>
          </p:cNvCxnSpPr>
          <p:nvPr/>
        </p:nvCxnSpPr>
        <p:spPr>
          <a:xfrm flipV="1">
            <a:off x="5223500" y="1209115"/>
            <a:ext cx="1972746" cy="401934"/>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sp>
        <p:nvSpPr>
          <p:cNvPr id="66" name="TextBox 65">
            <a:extLst>
              <a:ext uri="{FF2B5EF4-FFF2-40B4-BE49-F238E27FC236}">
                <a16:creationId xmlns:a16="http://schemas.microsoft.com/office/drawing/2014/main" id="{179AED9B-3BE4-4519-AD0E-EC700A79E715}"/>
              </a:ext>
            </a:extLst>
          </p:cNvPr>
          <p:cNvSpPr txBox="1"/>
          <p:nvPr/>
        </p:nvSpPr>
        <p:spPr>
          <a:xfrm>
            <a:off x="4105117" y="1426383"/>
            <a:ext cx="1118383" cy="369332"/>
          </a:xfrm>
          <a:prstGeom prst="rect">
            <a:avLst/>
          </a:prstGeom>
          <a:noFill/>
        </p:spPr>
        <p:txBody>
          <a:bodyPr wrap="none" rtlCol="0">
            <a:spAutoFit/>
          </a:bodyPr>
          <a:lstStyle/>
          <a:p>
            <a:r>
              <a:rPr lang="en-US" dirty="0"/>
              <a:t>CW Agent</a:t>
            </a:r>
          </a:p>
        </p:txBody>
      </p:sp>
      <p:sp>
        <p:nvSpPr>
          <p:cNvPr id="70" name="TextBox 69">
            <a:extLst>
              <a:ext uri="{FF2B5EF4-FFF2-40B4-BE49-F238E27FC236}">
                <a16:creationId xmlns:a16="http://schemas.microsoft.com/office/drawing/2014/main" id="{4B34FEC5-A0C0-46C9-8917-626DB58DFCAE}"/>
              </a:ext>
            </a:extLst>
          </p:cNvPr>
          <p:cNvSpPr txBox="1"/>
          <p:nvPr/>
        </p:nvSpPr>
        <p:spPr>
          <a:xfrm>
            <a:off x="4096649" y="1700125"/>
            <a:ext cx="1198533" cy="369332"/>
          </a:xfrm>
          <a:prstGeom prst="rect">
            <a:avLst/>
          </a:prstGeom>
          <a:noFill/>
        </p:spPr>
        <p:txBody>
          <a:bodyPr wrap="none" rtlCol="0">
            <a:spAutoFit/>
          </a:bodyPr>
          <a:lstStyle/>
          <a:p>
            <a:r>
              <a:rPr lang="en-US" dirty="0"/>
              <a:t>SSM Agent</a:t>
            </a:r>
          </a:p>
        </p:txBody>
      </p:sp>
      <p:pic>
        <p:nvPicPr>
          <p:cNvPr id="71" name="Graphic 15">
            <a:extLst>
              <a:ext uri="{FF2B5EF4-FFF2-40B4-BE49-F238E27FC236}">
                <a16:creationId xmlns:a16="http://schemas.microsoft.com/office/drawing/2014/main" id="{793E4F0C-21B5-4690-A4BD-A8FBF4B126B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66885" y="924448"/>
            <a:ext cx="598831" cy="598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 name="TextBox 11">
            <a:extLst>
              <a:ext uri="{FF2B5EF4-FFF2-40B4-BE49-F238E27FC236}">
                <a16:creationId xmlns:a16="http://schemas.microsoft.com/office/drawing/2014/main" id="{02DF2ED8-FCAE-4F9E-BB24-8BA3D5EEE5CC}"/>
              </a:ext>
            </a:extLst>
          </p:cNvPr>
          <p:cNvSpPr txBox="1">
            <a:spLocks noChangeArrowheads="1"/>
          </p:cNvSpPr>
          <p:nvPr/>
        </p:nvSpPr>
        <p:spPr bwMode="auto">
          <a:xfrm>
            <a:off x="769414" y="1553100"/>
            <a:ext cx="137541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Systems Manager</a:t>
            </a:r>
          </a:p>
        </p:txBody>
      </p:sp>
      <p:cxnSp>
        <p:nvCxnSpPr>
          <p:cNvPr id="73" name="Connector: Elbow 72">
            <a:extLst>
              <a:ext uri="{FF2B5EF4-FFF2-40B4-BE49-F238E27FC236}">
                <a16:creationId xmlns:a16="http://schemas.microsoft.com/office/drawing/2014/main" id="{569A90D8-DE92-4DB4-B9CF-0D0F2AB87070}"/>
              </a:ext>
            </a:extLst>
          </p:cNvPr>
          <p:cNvCxnSpPr>
            <a:cxnSpLocks/>
            <a:stCxn id="70" idx="1"/>
            <a:endCxn id="71" idx="3"/>
          </p:cNvCxnSpPr>
          <p:nvPr/>
        </p:nvCxnSpPr>
        <p:spPr>
          <a:xfrm rot="10800000">
            <a:off x="1765717" y="1223865"/>
            <a:ext cx="2330933" cy="660927"/>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pic>
        <p:nvPicPr>
          <p:cNvPr id="77" name="Graphic 21">
            <a:extLst>
              <a:ext uri="{FF2B5EF4-FFF2-40B4-BE49-F238E27FC236}">
                <a16:creationId xmlns:a16="http://schemas.microsoft.com/office/drawing/2014/main" id="{229E881C-7D63-4E7A-ACB2-18F2095C365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56417" y="3283614"/>
            <a:ext cx="601404" cy="601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8" name="TextBox 15">
            <a:extLst>
              <a:ext uri="{FF2B5EF4-FFF2-40B4-BE49-F238E27FC236}">
                <a16:creationId xmlns:a16="http://schemas.microsoft.com/office/drawing/2014/main" id="{BF9EFBA4-B19B-4493-9AD6-8E7A7BC103B6}"/>
              </a:ext>
            </a:extLst>
          </p:cNvPr>
          <p:cNvSpPr txBox="1">
            <a:spLocks noChangeArrowheads="1"/>
          </p:cNvSpPr>
          <p:nvPr/>
        </p:nvSpPr>
        <p:spPr bwMode="auto">
          <a:xfrm>
            <a:off x="393590" y="3960433"/>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Inspector</a:t>
            </a:r>
          </a:p>
        </p:txBody>
      </p:sp>
      <p:cxnSp>
        <p:nvCxnSpPr>
          <p:cNvPr id="79" name="Connector: Elbow 78">
            <a:extLst>
              <a:ext uri="{FF2B5EF4-FFF2-40B4-BE49-F238E27FC236}">
                <a16:creationId xmlns:a16="http://schemas.microsoft.com/office/drawing/2014/main" id="{43A7AD35-18A7-4B1F-9F24-10938947A697}"/>
              </a:ext>
            </a:extLst>
          </p:cNvPr>
          <p:cNvCxnSpPr>
            <a:cxnSpLocks/>
            <a:stCxn id="84" idx="1"/>
            <a:endCxn id="77" idx="3"/>
          </p:cNvCxnSpPr>
          <p:nvPr/>
        </p:nvCxnSpPr>
        <p:spPr>
          <a:xfrm rot="10800000" flipV="1">
            <a:off x="1757821" y="2147844"/>
            <a:ext cx="2349348" cy="1436471"/>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sp>
        <p:nvSpPr>
          <p:cNvPr id="84" name="TextBox 83">
            <a:extLst>
              <a:ext uri="{FF2B5EF4-FFF2-40B4-BE49-F238E27FC236}">
                <a16:creationId xmlns:a16="http://schemas.microsoft.com/office/drawing/2014/main" id="{73E4DE91-4DAB-4972-8993-A8B4676A282E}"/>
              </a:ext>
            </a:extLst>
          </p:cNvPr>
          <p:cNvSpPr txBox="1"/>
          <p:nvPr/>
        </p:nvSpPr>
        <p:spPr>
          <a:xfrm>
            <a:off x="4107169" y="1963179"/>
            <a:ext cx="1065676" cy="369332"/>
          </a:xfrm>
          <a:prstGeom prst="rect">
            <a:avLst/>
          </a:prstGeom>
          <a:noFill/>
        </p:spPr>
        <p:txBody>
          <a:bodyPr wrap="none" rtlCol="0">
            <a:spAutoFit/>
          </a:bodyPr>
          <a:lstStyle/>
          <a:p>
            <a:r>
              <a:rPr lang="en-US" dirty="0"/>
              <a:t>Inspector</a:t>
            </a:r>
          </a:p>
        </p:txBody>
      </p:sp>
    </p:spTree>
    <p:extLst>
      <p:ext uri="{BB962C8B-B14F-4D97-AF65-F5344CB8AC3E}">
        <p14:creationId xmlns:p14="http://schemas.microsoft.com/office/powerpoint/2010/main" val="1617689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0"/>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7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71"/>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72"/>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73"/>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84"/>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79"/>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77"/>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48" grpId="0"/>
      <p:bldP spid="51" grpId="0"/>
      <p:bldP spid="52" grpId="0"/>
      <p:bldP spid="56" grpId="0" animBg="1"/>
      <p:bldP spid="58" grpId="0"/>
      <p:bldP spid="66" grpId="0"/>
      <p:bldP spid="70" grpId="0"/>
      <p:bldP spid="72" grpId="0"/>
      <p:bldP spid="78" grpId="0"/>
      <p:bldP spid="84"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E897DDE4-7FA0-47B9-AE76-C29D7F5986C3}"/>
              </a:ext>
            </a:extLst>
          </p:cNvPr>
          <p:cNvSpPr/>
          <p:nvPr/>
        </p:nvSpPr>
        <p:spPr>
          <a:xfrm>
            <a:off x="1686882" y="2127249"/>
            <a:ext cx="1765300" cy="889002"/>
          </a:xfrm>
          <a:prstGeom prst="rect">
            <a:avLst/>
          </a:prstGeom>
          <a:solidFill>
            <a:srgbClr val="E1F2D4">
              <a:alpha val="20000"/>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502920"/>
          <a:lstStyle/>
          <a:p>
            <a:pPr eaLnBrk="1" fontAlgn="auto" hangingPunct="1">
              <a:spcBef>
                <a:spcPts val="0"/>
              </a:spcBef>
              <a:spcAft>
                <a:spcPts val="0"/>
              </a:spcAft>
              <a:defRPr/>
            </a:pPr>
            <a:r>
              <a:rPr lang="en-US" sz="1200" dirty="0">
                <a:solidFill>
                  <a:srgbClr val="6BAE3D"/>
                </a:solidFill>
                <a:latin typeface="Arial" panose="020B0604020202020204" pitchFamily="34" charset="0"/>
                <a:cs typeface="Arial" panose="020B0604020202020204" pitchFamily="34" charset="0"/>
              </a:rPr>
              <a:t>Public subnet</a:t>
            </a:r>
          </a:p>
        </p:txBody>
      </p:sp>
      <p:sp>
        <p:nvSpPr>
          <p:cNvPr id="34" name="Rectangle 33">
            <a:extLst>
              <a:ext uri="{FF2B5EF4-FFF2-40B4-BE49-F238E27FC236}">
                <a16:creationId xmlns:a16="http://schemas.microsoft.com/office/drawing/2014/main" id="{31C8A48B-FDAA-4424-AC72-C9210300FFEE}"/>
              </a:ext>
            </a:extLst>
          </p:cNvPr>
          <p:cNvSpPr/>
          <p:nvPr/>
        </p:nvSpPr>
        <p:spPr>
          <a:xfrm>
            <a:off x="5915979" y="2158977"/>
            <a:ext cx="1765300" cy="889002"/>
          </a:xfrm>
          <a:prstGeom prst="rect">
            <a:avLst/>
          </a:prstGeom>
          <a:solidFill>
            <a:srgbClr val="E1F2D4">
              <a:alpha val="20000"/>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502920"/>
          <a:lstStyle/>
          <a:p>
            <a:pPr eaLnBrk="1" fontAlgn="auto" hangingPunct="1">
              <a:spcBef>
                <a:spcPts val="0"/>
              </a:spcBef>
              <a:spcAft>
                <a:spcPts val="0"/>
              </a:spcAft>
              <a:defRPr/>
            </a:pPr>
            <a:r>
              <a:rPr lang="en-US" sz="1200" dirty="0">
                <a:solidFill>
                  <a:srgbClr val="6BAE3D"/>
                </a:solidFill>
                <a:latin typeface="Arial" panose="020B0604020202020204" pitchFamily="34" charset="0"/>
                <a:cs typeface="Arial" panose="020B0604020202020204" pitchFamily="34" charset="0"/>
              </a:rPr>
              <a:t>Public subnet</a:t>
            </a:r>
          </a:p>
        </p:txBody>
      </p:sp>
      <p:sp>
        <p:nvSpPr>
          <p:cNvPr id="38" name="Rectangle 37">
            <a:extLst>
              <a:ext uri="{FF2B5EF4-FFF2-40B4-BE49-F238E27FC236}">
                <a16:creationId xmlns:a16="http://schemas.microsoft.com/office/drawing/2014/main" id="{E0B484FB-0169-4A6B-91D9-58D56AB9E96B}"/>
              </a:ext>
            </a:extLst>
          </p:cNvPr>
          <p:cNvSpPr/>
          <p:nvPr/>
        </p:nvSpPr>
        <p:spPr>
          <a:xfrm>
            <a:off x="5947793" y="3431899"/>
            <a:ext cx="1765300" cy="889002"/>
          </a:xfrm>
          <a:prstGeom prst="rect">
            <a:avLst/>
          </a:prstGeom>
          <a:solidFill>
            <a:srgbClr val="C1F3FF">
              <a:alpha val="15000"/>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502920"/>
          <a:lstStyle/>
          <a:p>
            <a:pPr eaLnBrk="1" fontAlgn="auto" hangingPunct="1">
              <a:spcBef>
                <a:spcPts val="0"/>
              </a:spcBef>
              <a:spcAft>
                <a:spcPts val="0"/>
              </a:spcAft>
              <a:defRPr/>
            </a:pPr>
            <a:r>
              <a:rPr lang="en-US" sz="1200" dirty="0">
                <a:solidFill>
                  <a:srgbClr val="03A0C7"/>
                </a:solidFill>
                <a:latin typeface="Arial" panose="020B0604020202020204" pitchFamily="34" charset="0"/>
                <a:cs typeface="Arial" panose="020B0604020202020204" pitchFamily="34" charset="0"/>
              </a:rPr>
              <a:t>Private subnet</a:t>
            </a:r>
          </a:p>
        </p:txBody>
      </p:sp>
      <p:sp>
        <p:nvSpPr>
          <p:cNvPr id="36" name="Rectangle 35">
            <a:extLst>
              <a:ext uri="{FF2B5EF4-FFF2-40B4-BE49-F238E27FC236}">
                <a16:creationId xmlns:a16="http://schemas.microsoft.com/office/drawing/2014/main" id="{55E9F519-C792-4185-89C3-927ED5778F6A}"/>
              </a:ext>
            </a:extLst>
          </p:cNvPr>
          <p:cNvSpPr/>
          <p:nvPr/>
        </p:nvSpPr>
        <p:spPr>
          <a:xfrm>
            <a:off x="1631458" y="3423431"/>
            <a:ext cx="1765300" cy="889002"/>
          </a:xfrm>
          <a:prstGeom prst="rect">
            <a:avLst/>
          </a:prstGeom>
          <a:solidFill>
            <a:srgbClr val="C1F3FF">
              <a:alpha val="15000"/>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502920"/>
          <a:lstStyle/>
          <a:p>
            <a:pPr eaLnBrk="1" fontAlgn="auto" hangingPunct="1">
              <a:spcBef>
                <a:spcPts val="0"/>
              </a:spcBef>
              <a:spcAft>
                <a:spcPts val="0"/>
              </a:spcAft>
              <a:defRPr/>
            </a:pPr>
            <a:r>
              <a:rPr lang="en-US" sz="1200" dirty="0">
                <a:solidFill>
                  <a:srgbClr val="03A0C7"/>
                </a:solidFill>
                <a:latin typeface="Arial" panose="020B0604020202020204" pitchFamily="34" charset="0"/>
                <a:cs typeface="Arial" panose="020B0604020202020204" pitchFamily="34" charset="0"/>
              </a:rPr>
              <a:t>Private subnet</a:t>
            </a:r>
          </a:p>
        </p:txBody>
      </p:sp>
      <p:sp>
        <p:nvSpPr>
          <p:cNvPr id="2" name="Title 1">
            <a:extLst>
              <a:ext uri="{FF2B5EF4-FFF2-40B4-BE49-F238E27FC236}">
                <a16:creationId xmlns:a16="http://schemas.microsoft.com/office/drawing/2014/main" id="{8BBC3495-B5C6-47D7-986C-37BE832B0DF9}"/>
              </a:ext>
            </a:extLst>
          </p:cNvPr>
          <p:cNvSpPr>
            <a:spLocks noGrp="1"/>
          </p:cNvSpPr>
          <p:nvPr>
            <p:ph type="title"/>
          </p:nvPr>
        </p:nvSpPr>
        <p:spPr/>
        <p:txBody>
          <a:bodyPr/>
          <a:lstStyle/>
          <a:p>
            <a:r>
              <a:rPr lang="en-US" dirty="0"/>
              <a:t>EC2 Ecosystem</a:t>
            </a:r>
          </a:p>
        </p:txBody>
      </p:sp>
      <p:sp>
        <p:nvSpPr>
          <p:cNvPr id="7" name="Rectangle 6">
            <a:extLst>
              <a:ext uri="{FF2B5EF4-FFF2-40B4-BE49-F238E27FC236}">
                <a16:creationId xmlns:a16="http://schemas.microsoft.com/office/drawing/2014/main" id="{648C017A-E661-47E9-A519-BBE1694B5799}"/>
              </a:ext>
            </a:extLst>
          </p:cNvPr>
          <p:cNvSpPr/>
          <p:nvPr/>
        </p:nvSpPr>
        <p:spPr>
          <a:xfrm>
            <a:off x="1585931" y="1698171"/>
            <a:ext cx="1904762" cy="3012275"/>
          </a:xfrm>
          <a:prstGeom prst="rect">
            <a:avLst/>
          </a:prstGeom>
          <a:noFill/>
          <a:ln w="12700">
            <a:solidFill>
              <a:srgbClr val="00A0C8"/>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r>
              <a:rPr lang="en-US" sz="1200" dirty="0">
                <a:solidFill>
                  <a:srgbClr val="00A0C8"/>
                </a:solidFill>
                <a:latin typeface="Arial" panose="020B0604020202020204" pitchFamily="34" charset="0"/>
                <a:cs typeface="Arial" panose="020B0604020202020204" pitchFamily="34" charset="0"/>
              </a:rPr>
              <a:t>Availability Zone 1</a:t>
            </a:r>
          </a:p>
        </p:txBody>
      </p:sp>
      <p:sp>
        <p:nvSpPr>
          <p:cNvPr id="8" name="Rectangle 7">
            <a:extLst>
              <a:ext uri="{FF2B5EF4-FFF2-40B4-BE49-F238E27FC236}">
                <a16:creationId xmlns:a16="http://schemas.microsoft.com/office/drawing/2014/main" id="{F9F5D5DC-7E5E-4CB3-B553-467EA693449B}"/>
              </a:ext>
            </a:extLst>
          </p:cNvPr>
          <p:cNvSpPr/>
          <p:nvPr/>
        </p:nvSpPr>
        <p:spPr>
          <a:xfrm>
            <a:off x="1657978" y="3408112"/>
            <a:ext cx="6003890" cy="1150316"/>
          </a:xfrm>
          <a:prstGeom prst="rect">
            <a:avLst/>
          </a:prstGeom>
          <a:noFill/>
          <a:ln w="12700">
            <a:solidFill>
              <a:srgbClr val="FF99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endParaRPr lang="en-US" sz="1400" dirty="0">
              <a:solidFill>
                <a:srgbClr val="FF9900"/>
              </a:solidFill>
            </a:endParaRPr>
          </a:p>
          <a:p>
            <a:pPr algn="ctr">
              <a:spcBef>
                <a:spcPts val="1000"/>
              </a:spcBef>
            </a:pPr>
            <a:r>
              <a:rPr lang="en-US" sz="1200" dirty="0">
                <a:solidFill>
                  <a:srgbClr val="FF9900"/>
                </a:solidFill>
                <a:latin typeface="Arial" panose="020B0604020202020204" pitchFamily="34" charset="0"/>
                <a:cs typeface="Arial" panose="020B0604020202020204" pitchFamily="34" charset="0"/>
              </a:rPr>
              <a:t>Auto Scaling group</a:t>
            </a:r>
          </a:p>
        </p:txBody>
      </p:sp>
      <p:sp>
        <p:nvSpPr>
          <p:cNvPr id="9" name="Rectangle 8">
            <a:extLst>
              <a:ext uri="{FF2B5EF4-FFF2-40B4-BE49-F238E27FC236}">
                <a16:creationId xmlns:a16="http://schemas.microsoft.com/office/drawing/2014/main" id="{2BBD4AAB-817F-4085-BC9D-7618805A253F}"/>
              </a:ext>
            </a:extLst>
          </p:cNvPr>
          <p:cNvSpPr/>
          <p:nvPr/>
        </p:nvSpPr>
        <p:spPr>
          <a:xfrm>
            <a:off x="5814167" y="1698171"/>
            <a:ext cx="1904762" cy="3012275"/>
          </a:xfrm>
          <a:prstGeom prst="rect">
            <a:avLst/>
          </a:prstGeom>
          <a:noFill/>
          <a:ln w="12700">
            <a:solidFill>
              <a:srgbClr val="00A0C8"/>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r>
              <a:rPr lang="en-US" sz="1200" dirty="0">
                <a:solidFill>
                  <a:srgbClr val="00A0C8"/>
                </a:solidFill>
                <a:latin typeface="Arial" panose="020B0604020202020204" pitchFamily="34" charset="0"/>
                <a:cs typeface="Arial" panose="020B0604020202020204" pitchFamily="34" charset="0"/>
              </a:rPr>
              <a:t>Availability Zone 2</a:t>
            </a:r>
          </a:p>
        </p:txBody>
      </p:sp>
      <p:sp>
        <p:nvSpPr>
          <p:cNvPr id="11" name="TextBox 10">
            <a:extLst>
              <a:ext uri="{FF2B5EF4-FFF2-40B4-BE49-F238E27FC236}">
                <a16:creationId xmlns:a16="http://schemas.microsoft.com/office/drawing/2014/main" id="{07CBA285-56CD-4B4B-B4B2-0928141FE3D5}"/>
              </a:ext>
            </a:extLst>
          </p:cNvPr>
          <p:cNvSpPr txBox="1"/>
          <p:nvPr/>
        </p:nvSpPr>
        <p:spPr>
          <a:xfrm>
            <a:off x="1719153" y="2022361"/>
            <a:ext cx="1606456" cy="261610"/>
          </a:xfrm>
          <a:prstGeom prst="rect">
            <a:avLst/>
          </a:prstGeom>
          <a:noFill/>
        </p:spPr>
        <p:txBody>
          <a:bodyPr wrap="square" rtlCol="0">
            <a:spAutoFit/>
          </a:bodyPr>
          <a:lstStyle/>
          <a:p>
            <a:pPr algn="ctr"/>
            <a:r>
              <a:rPr lang="en-US" sz="1100" dirty="0">
                <a:solidFill>
                  <a:srgbClr val="FAFAFA"/>
                </a:solidFill>
                <a:latin typeface="Arial" panose="020B0604020202020204" pitchFamily="34" charset="0"/>
                <a:cs typeface="Arial" panose="020B0604020202020204" pitchFamily="34" charset="0"/>
              </a:rPr>
              <a:t>NAT gateway</a:t>
            </a:r>
          </a:p>
        </p:txBody>
      </p:sp>
      <p:sp>
        <p:nvSpPr>
          <p:cNvPr id="12" name="TextBox 11">
            <a:extLst>
              <a:ext uri="{FF2B5EF4-FFF2-40B4-BE49-F238E27FC236}">
                <a16:creationId xmlns:a16="http://schemas.microsoft.com/office/drawing/2014/main" id="{D67B2453-D7A7-4270-B942-FFE31C83E56F}"/>
              </a:ext>
            </a:extLst>
          </p:cNvPr>
          <p:cNvSpPr txBox="1"/>
          <p:nvPr/>
        </p:nvSpPr>
        <p:spPr>
          <a:xfrm>
            <a:off x="5935120" y="2022361"/>
            <a:ext cx="1606456" cy="261610"/>
          </a:xfrm>
          <a:prstGeom prst="rect">
            <a:avLst/>
          </a:prstGeom>
          <a:noFill/>
        </p:spPr>
        <p:txBody>
          <a:bodyPr wrap="square" rtlCol="0">
            <a:spAutoFit/>
          </a:bodyPr>
          <a:lstStyle/>
          <a:p>
            <a:pPr algn="ctr"/>
            <a:r>
              <a:rPr lang="en-US" sz="1100" dirty="0">
                <a:solidFill>
                  <a:srgbClr val="FAFAFA"/>
                </a:solidFill>
                <a:latin typeface="Arial" panose="020B0604020202020204" pitchFamily="34" charset="0"/>
                <a:cs typeface="Arial" panose="020B0604020202020204" pitchFamily="34" charset="0"/>
              </a:rPr>
              <a:t>NAT gateway</a:t>
            </a:r>
          </a:p>
        </p:txBody>
      </p:sp>
      <p:sp>
        <p:nvSpPr>
          <p:cNvPr id="13" name="TextBox 12">
            <a:extLst>
              <a:ext uri="{FF2B5EF4-FFF2-40B4-BE49-F238E27FC236}">
                <a16:creationId xmlns:a16="http://schemas.microsoft.com/office/drawing/2014/main" id="{2BB9305E-E203-4A90-9C3E-A802987D3D18}"/>
              </a:ext>
            </a:extLst>
          </p:cNvPr>
          <p:cNvSpPr txBox="1"/>
          <p:nvPr/>
        </p:nvSpPr>
        <p:spPr>
          <a:xfrm>
            <a:off x="1719153" y="4020723"/>
            <a:ext cx="1606456" cy="261610"/>
          </a:xfrm>
          <a:prstGeom prst="rect">
            <a:avLst/>
          </a:prstGeom>
          <a:noFill/>
        </p:spPr>
        <p:txBody>
          <a:bodyPr wrap="square" rtlCol="0">
            <a:spAutoFit/>
          </a:bodyPr>
          <a:lstStyle/>
          <a:p>
            <a:pPr algn="ctr"/>
            <a:r>
              <a:rPr lang="en-US" sz="1100" dirty="0">
                <a:latin typeface="Arial" panose="020B0604020202020204" pitchFamily="34" charset="0"/>
                <a:cs typeface="Arial" panose="020B0604020202020204" pitchFamily="34" charset="0"/>
              </a:rPr>
              <a:t>EC2 Instance</a:t>
            </a:r>
          </a:p>
        </p:txBody>
      </p:sp>
      <p:sp>
        <p:nvSpPr>
          <p:cNvPr id="14" name="TextBox 13">
            <a:extLst>
              <a:ext uri="{FF2B5EF4-FFF2-40B4-BE49-F238E27FC236}">
                <a16:creationId xmlns:a16="http://schemas.microsoft.com/office/drawing/2014/main" id="{C10BF196-8CDB-48A8-BAE0-86D8B8D2AA22}"/>
              </a:ext>
            </a:extLst>
          </p:cNvPr>
          <p:cNvSpPr txBox="1"/>
          <p:nvPr/>
        </p:nvSpPr>
        <p:spPr>
          <a:xfrm>
            <a:off x="5947389" y="4020723"/>
            <a:ext cx="1606456" cy="261610"/>
          </a:xfrm>
          <a:prstGeom prst="rect">
            <a:avLst/>
          </a:prstGeom>
          <a:noFill/>
        </p:spPr>
        <p:txBody>
          <a:bodyPr wrap="square" rtlCol="0">
            <a:spAutoFit/>
          </a:bodyPr>
          <a:lstStyle/>
          <a:p>
            <a:pPr algn="ctr"/>
            <a:r>
              <a:rPr lang="en-US" sz="1100" dirty="0">
                <a:latin typeface="Arial" panose="020B0604020202020204" pitchFamily="34" charset="0"/>
                <a:cs typeface="Arial" panose="020B0604020202020204" pitchFamily="34" charset="0"/>
              </a:rPr>
              <a:t>EC2 Instance</a:t>
            </a:r>
          </a:p>
        </p:txBody>
      </p:sp>
      <p:pic>
        <p:nvPicPr>
          <p:cNvPr id="19" name="Graphic 18">
            <a:extLst>
              <a:ext uri="{FF2B5EF4-FFF2-40B4-BE49-F238E27FC236}">
                <a16:creationId xmlns:a16="http://schemas.microsoft.com/office/drawing/2014/main" id="{444D61BB-C68E-45D7-8C91-E18B65C648E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367659" y="3674622"/>
            <a:ext cx="367404" cy="367404"/>
          </a:xfrm>
          <a:prstGeom prst="rect">
            <a:avLst/>
          </a:prstGeom>
        </p:spPr>
      </p:pic>
      <p:pic>
        <p:nvPicPr>
          <p:cNvPr id="21" name="Graphic 20">
            <a:extLst>
              <a:ext uri="{FF2B5EF4-FFF2-40B4-BE49-F238E27FC236}">
                <a16:creationId xmlns:a16="http://schemas.microsoft.com/office/drawing/2014/main" id="{82C69A5D-302E-4809-8FB2-37D7417F1EE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550461" y="3666874"/>
            <a:ext cx="367404" cy="367404"/>
          </a:xfrm>
          <a:prstGeom prst="rect">
            <a:avLst/>
          </a:prstGeom>
        </p:spPr>
      </p:pic>
      <p:pic>
        <p:nvPicPr>
          <p:cNvPr id="23" name="Graphic 22">
            <a:extLst>
              <a:ext uri="{FF2B5EF4-FFF2-40B4-BE49-F238E27FC236}">
                <a16:creationId xmlns:a16="http://schemas.microsoft.com/office/drawing/2014/main" id="{4FB35965-A427-44BA-BDED-4F3045CF259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338679" y="2476372"/>
            <a:ext cx="432176" cy="432176"/>
          </a:xfrm>
          <a:prstGeom prst="rect">
            <a:avLst/>
          </a:prstGeom>
        </p:spPr>
      </p:pic>
      <p:pic>
        <p:nvPicPr>
          <p:cNvPr id="24" name="Graphic 23">
            <a:extLst>
              <a:ext uri="{FF2B5EF4-FFF2-40B4-BE49-F238E27FC236}">
                <a16:creationId xmlns:a16="http://schemas.microsoft.com/office/drawing/2014/main" id="{85AC8B34-17CB-4A68-B6D9-B4CEE7FCCF4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518074" y="2422816"/>
            <a:ext cx="432176" cy="432176"/>
          </a:xfrm>
          <a:prstGeom prst="rect">
            <a:avLst/>
          </a:prstGeom>
        </p:spPr>
      </p:pic>
      <p:pic>
        <p:nvPicPr>
          <p:cNvPr id="25" name="Graphic 24">
            <a:extLst>
              <a:ext uri="{FF2B5EF4-FFF2-40B4-BE49-F238E27FC236}">
                <a16:creationId xmlns:a16="http://schemas.microsoft.com/office/drawing/2014/main" id="{428F499C-E8D0-449D-90B9-E8A02AA5DE1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17639" y="1210826"/>
            <a:ext cx="363359" cy="363359"/>
          </a:xfrm>
          <a:prstGeom prst="rect">
            <a:avLst/>
          </a:prstGeom>
        </p:spPr>
      </p:pic>
      <p:pic>
        <p:nvPicPr>
          <p:cNvPr id="26" name="Graphic 25">
            <a:extLst>
              <a:ext uri="{FF2B5EF4-FFF2-40B4-BE49-F238E27FC236}">
                <a16:creationId xmlns:a16="http://schemas.microsoft.com/office/drawing/2014/main" id="{0F0F82B4-78CC-4435-A639-E48708884C1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385867" y="3425504"/>
            <a:ext cx="363359" cy="363359"/>
          </a:xfrm>
          <a:prstGeom prst="rect">
            <a:avLst/>
          </a:prstGeom>
        </p:spPr>
      </p:pic>
      <p:sp>
        <p:nvSpPr>
          <p:cNvPr id="28" name="Rectangle 27">
            <a:extLst>
              <a:ext uri="{FF2B5EF4-FFF2-40B4-BE49-F238E27FC236}">
                <a16:creationId xmlns:a16="http://schemas.microsoft.com/office/drawing/2014/main" id="{FD4080DD-4606-4CFB-8B34-13150E871D36}"/>
              </a:ext>
            </a:extLst>
          </p:cNvPr>
          <p:cNvSpPr/>
          <p:nvPr/>
        </p:nvSpPr>
        <p:spPr>
          <a:xfrm>
            <a:off x="708409" y="1210826"/>
            <a:ext cx="7884045" cy="3597310"/>
          </a:xfrm>
          <a:prstGeom prst="rect">
            <a:avLst/>
          </a:prstGeom>
          <a:no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45720" algn="l"/>
            <a:r>
              <a:rPr lang="en-US" sz="1200" dirty="0">
                <a:ln w="0"/>
                <a:solidFill>
                  <a:schemeClr val="accent6"/>
                </a:solidFill>
                <a:latin typeface="Arial" panose="020B0604020202020204" pitchFamily="34" charset="0"/>
                <a:cs typeface="Arial" panose="020B0604020202020204" pitchFamily="34" charset="0"/>
              </a:rPr>
              <a:t>VPC</a:t>
            </a:r>
          </a:p>
        </p:txBody>
      </p:sp>
      <p:sp>
        <p:nvSpPr>
          <p:cNvPr id="29" name="TextBox 28">
            <a:extLst>
              <a:ext uri="{FF2B5EF4-FFF2-40B4-BE49-F238E27FC236}">
                <a16:creationId xmlns:a16="http://schemas.microsoft.com/office/drawing/2014/main" id="{410344F0-4E8A-4B46-8D5F-7538C348F7B6}"/>
              </a:ext>
            </a:extLst>
          </p:cNvPr>
          <p:cNvSpPr txBox="1"/>
          <p:nvPr/>
        </p:nvSpPr>
        <p:spPr>
          <a:xfrm>
            <a:off x="3687465" y="1455902"/>
            <a:ext cx="1769070" cy="261610"/>
          </a:xfrm>
          <a:prstGeom prst="rect">
            <a:avLst/>
          </a:prstGeom>
          <a:noFill/>
        </p:spPr>
        <p:txBody>
          <a:bodyPr wrap="square" rtlCol="0">
            <a:spAutoFit/>
          </a:bodyPr>
          <a:lstStyle/>
          <a:p>
            <a:pPr algn="ctr"/>
            <a:r>
              <a:rPr lang="en-US" sz="1100" dirty="0">
                <a:latin typeface="Arial" panose="020B0604020202020204" pitchFamily="34" charset="0"/>
                <a:cs typeface="Arial" panose="020B0604020202020204" pitchFamily="34" charset="0"/>
              </a:rPr>
              <a:t>Internet gateway</a:t>
            </a:r>
          </a:p>
        </p:txBody>
      </p:sp>
      <p:pic>
        <p:nvPicPr>
          <p:cNvPr id="30" name="Graphic 29">
            <a:extLst>
              <a:ext uri="{FF2B5EF4-FFF2-40B4-BE49-F238E27FC236}">
                <a16:creationId xmlns:a16="http://schemas.microsoft.com/office/drawing/2014/main" id="{39712E4B-7264-4435-9622-E6C56774624C}"/>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337050" y="975876"/>
            <a:ext cx="469900" cy="469900"/>
          </a:xfrm>
          <a:prstGeom prst="rect">
            <a:avLst/>
          </a:prstGeom>
        </p:spPr>
      </p:pic>
      <p:pic>
        <p:nvPicPr>
          <p:cNvPr id="33" name="Graphic 32">
            <a:extLst>
              <a:ext uri="{FF2B5EF4-FFF2-40B4-BE49-F238E27FC236}">
                <a16:creationId xmlns:a16="http://schemas.microsoft.com/office/drawing/2014/main" id="{2AB08643-F1F7-463F-BC4F-5E7E6ADF52C0}"/>
              </a:ext>
            </a:extLst>
          </p:cNvPr>
          <p:cNvPicPr>
            <a:picLocks noChangeAspect="1"/>
          </p:cNvPicPr>
          <p:nvPr/>
        </p:nvPicPr>
        <p:blipFill>
          <a:blip r:embed="rId12">
            <a:extLst>
              <a:ext uri="{96DAC541-7B7A-43D3-8B79-37D633B846F1}">
                <asvg:svgBlip xmlns:asvg="http://schemas.microsoft.com/office/drawing/2016/SVG/main" r:embed="rId13"/>
              </a:ext>
            </a:extLst>
          </a:blip>
          <a:srcRect/>
          <a:stretch/>
        </p:blipFill>
        <p:spPr>
          <a:xfrm>
            <a:off x="1687517" y="2128837"/>
            <a:ext cx="381000" cy="381000"/>
          </a:xfrm>
          <a:prstGeom prst="rect">
            <a:avLst/>
          </a:prstGeom>
        </p:spPr>
      </p:pic>
      <p:pic>
        <p:nvPicPr>
          <p:cNvPr id="35" name="Graphic 34">
            <a:extLst>
              <a:ext uri="{FF2B5EF4-FFF2-40B4-BE49-F238E27FC236}">
                <a16:creationId xmlns:a16="http://schemas.microsoft.com/office/drawing/2014/main" id="{38C83FFF-6DA5-4028-96DA-5B1CD62D0656}"/>
              </a:ext>
            </a:extLst>
          </p:cNvPr>
          <p:cNvPicPr>
            <a:picLocks noChangeAspect="1"/>
          </p:cNvPicPr>
          <p:nvPr/>
        </p:nvPicPr>
        <p:blipFill>
          <a:blip r:embed="rId12">
            <a:extLst>
              <a:ext uri="{96DAC541-7B7A-43D3-8B79-37D633B846F1}">
                <asvg:svgBlip xmlns:asvg="http://schemas.microsoft.com/office/drawing/2016/SVG/main" r:embed="rId13"/>
              </a:ext>
            </a:extLst>
          </a:blip>
          <a:srcRect/>
          <a:stretch/>
        </p:blipFill>
        <p:spPr>
          <a:xfrm>
            <a:off x="5916614" y="2160565"/>
            <a:ext cx="381000" cy="381000"/>
          </a:xfrm>
          <a:prstGeom prst="rect">
            <a:avLst/>
          </a:prstGeom>
        </p:spPr>
      </p:pic>
      <p:pic>
        <p:nvPicPr>
          <p:cNvPr id="37" name="Graphic 36">
            <a:extLst>
              <a:ext uri="{FF2B5EF4-FFF2-40B4-BE49-F238E27FC236}">
                <a16:creationId xmlns:a16="http://schemas.microsoft.com/office/drawing/2014/main" id="{9C34C43F-2EE2-4FA7-B324-C9D0FE9563C4}"/>
              </a:ext>
            </a:extLst>
          </p:cNvPr>
          <p:cNvPicPr>
            <a:picLocks noChangeAspect="1"/>
          </p:cNvPicPr>
          <p:nvPr/>
        </p:nvPicPr>
        <p:blipFill>
          <a:blip r:embed="rId14">
            <a:extLst>
              <a:ext uri="{96DAC541-7B7A-43D3-8B79-37D633B846F1}">
                <asvg:svgBlip xmlns:asvg="http://schemas.microsoft.com/office/drawing/2016/SVG/main" r:embed="rId15"/>
              </a:ext>
            </a:extLst>
          </a:blip>
          <a:srcRect/>
          <a:stretch/>
        </p:blipFill>
        <p:spPr>
          <a:xfrm>
            <a:off x="1636220" y="3425019"/>
            <a:ext cx="381000" cy="381000"/>
          </a:xfrm>
          <a:prstGeom prst="rect">
            <a:avLst/>
          </a:prstGeom>
        </p:spPr>
      </p:pic>
      <p:pic>
        <p:nvPicPr>
          <p:cNvPr id="39" name="Graphic 38">
            <a:extLst>
              <a:ext uri="{FF2B5EF4-FFF2-40B4-BE49-F238E27FC236}">
                <a16:creationId xmlns:a16="http://schemas.microsoft.com/office/drawing/2014/main" id="{D95D586E-E2F6-4CB7-98B1-D139FF95CCD4}"/>
              </a:ext>
            </a:extLst>
          </p:cNvPr>
          <p:cNvPicPr>
            <a:picLocks noChangeAspect="1"/>
          </p:cNvPicPr>
          <p:nvPr/>
        </p:nvPicPr>
        <p:blipFill>
          <a:blip r:embed="rId14">
            <a:extLst>
              <a:ext uri="{96DAC541-7B7A-43D3-8B79-37D633B846F1}">
                <asvg:svgBlip xmlns:asvg="http://schemas.microsoft.com/office/drawing/2016/SVG/main" r:embed="rId15"/>
              </a:ext>
            </a:extLst>
          </a:blip>
          <a:srcRect/>
          <a:stretch/>
        </p:blipFill>
        <p:spPr>
          <a:xfrm>
            <a:off x="5952555" y="3433487"/>
            <a:ext cx="381000" cy="381000"/>
          </a:xfrm>
          <a:prstGeom prst="rect">
            <a:avLst/>
          </a:prstGeom>
        </p:spPr>
      </p:pic>
      <p:pic>
        <p:nvPicPr>
          <p:cNvPr id="42" name="Graphic 12">
            <a:extLst>
              <a:ext uri="{FF2B5EF4-FFF2-40B4-BE49-F238E27FC236}">
                <a16:creationId xmlns:a16="http://schemas.microsoft.com/office/drawing/2014/main" id="{A9A95CC8-2A3F-4064-937D-530CEF9C1B37}"/>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8323716" y="555687"/>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 name="TextBox 29">
            <a:extLst>
              <a:ext uri="{FF2B5EF4-FFF2-40B4-BE49-F238E27FC236}">
                <a16:creationId xmlns:a16="http://schemas.microsoft.com/office/drawing/2014/main" id="{62CAC53D-E9E7-4E86-A8FE-B84CE2DA1B3C}"/>
              </a:ext>
            </a:extLst>
          </p:cNvPr>
          <p:cNvSpPr txBox="1">
            <a:spLocks noChangeArrowheads="1"/>
          </p:cNvSpPr>
          <p:nvPr/>
        </p:nvSpPr>
        <p:spPr bwMode="auto">
          <a:xfrm>
            <a:off x="8022091" y="919637"/>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000000"/>
                </a:solidFill>
                <a:latin typeface="Arial" panose="020B0604020202020204" pitchFamily="34" charset="0"/>
                <a:cs typeface="Arial" panose="020B0604020202020204" pitchFamily="34" charset="0"/>
              </a:rPr>
              <a:t>Internet</a:t>
            </a:r>
          </a:p>
        </p:txBody>
      </p:sp>
      <p:sp>
        <p:nvSpPr>
          <p:cNvPr id="44" name="TextBox 19">
            <a:extLst>
              <a:ext uri="{FF2B5EF4-FFF2-40B4-BE49-F238E27FC236}">
                <a16:creationId xmlns:a16="http://schemas.microsoft.com/office/drawing/2014/main" id="{9C67E649-EAA4-48C7-9325-F59A5F47B97E}"/>
              </a:ext>
            </a:extLst>
          </p:cNvPr>
          <p:cNvSpPr txBox="1">
            <a:spLocks noChangeArrowheads="1"/>
          </p:cNvSpPr>
          <p:nvPr/>
        </p:nvSpPr>
        <p:spPr bwMode="auto">
          <a:xfrm>
            <a:off x="3995111" y="2590113"/>
            <a:ext cx="1252536"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Application Load </a:t>
            </a:r>
            <a:br>
              <a:rPr lang="en-US" altLang="en-US" sz="1100" dirty="0">
                <a:latin typeface="Arial" panose="020B0604020202020204" pitchFamily="34" charset="0"/>
                <a:ea typeface="Amazon Ember" panose="020B0603020204020204" pitchFamily="34" charset="0"/>
                <a:cs typeface="Arial" panose="020B0604020202020204" pitchFamily="34" charset="0"/>
              </a:rPr>
            </a:br>
            <a:r>
              <a:rPr lang="en-US" altLang="en-US" sz="1100" dirty="0">
                <a:latin typeface="Arial" panose="020B0604020202020204" pitchFamily="34" charset="0"/>
                <a:ea typeface="Amazon Ember" panose="020B0603020204020204" pitchFamily="34" charset="0"/>
                <a:cs typeface="Arial" panose="020B0604020202020204" pitchFamily="34" charset="0"/>
              </a:rPr>
              <a:t>Balancer</a:t>
            </a:r>
          </a:p>
        </p:txBody>
      </p:sp>
      <p:pic>
        <p:nvPicPr>
          <p:cNvPr id="45" name="Graphic 8">
            <a:extLst>
              <a:ext uri="{FF2B5EF4-FFF2-40B4-BE49-F238E27FC236}">
                <a16:creationId xmlns:a16="http://schemas.microsoft.com/office/drawing/2014/main" id="{7F9E046A-016A-4D34-AE91-27490CF1248B}"/>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310789" y="2077645"/>
            <a:ext cx="518831" cy="518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TextBox 40">
            <a:extLst>
              <a:ext uri="{FF2B5EF4-FFF2-40B4-BE49-F238E27FC236}">
                <a16:creationId xmlns:a16="http://schemas.microsoft.com/office/drawing/2014/main" id="{32BBF6B3-2DBE-4D1E-B825-7348244FD2BD}"/>
              </a:ext>
            </a:extLst>
          </p:cNvPr>
          <p:cNvSpPr txBox="1"/>
          <p:nvPr/>
        </p:nvSpPr>
        <p:spPr>
          <a:xfrm>
            <a:off x="1766304" y="2878648"/>
            <a:ext cx="1606456" cy="261610"/>
          </a:xfrm>
          <a:prstGeom prst="rect">
            <a:avLst/>
          </a:prstGeom>
          <a:noFill/>
        </p:spPr>
        <p:txBody>
          <a:bodyPr wrap="square" rtlCol="0">
            <a:spAutoFit/>
          </a:bodyPr>
          <a:lstStyle/>
          <a:p>
            <a:pPr algn="ctr"/>
            <a:r>
              <a:rPr lang="en-US" sz="1100" dirty="0">
                <a:latin typeface="Arial" panose="020B0604020202020204" pitchFamily="34" charset="0"/>
                <a:cs typeface="Arial" panose="020B0604020202020204" pitchFamily="34" charset="0"/>
              </a:rPr>
              <a:t>NAT Gateway</a:t>
            </a:r>
          </a:p>
        </p:txBody>
      </p:sp>
      <p:sp>
        <p:nvSpPr>
          <p:cNvPr id="46" name="TextBox 45">
            <a:extLst>
              <a:ext uri="{FF2B5EF4-FFF2-40B4-BE49-F238E27FC236}">
                <a16:creationId xmlns:a16="http://schemas.microsoft.com/office/drawing/2014/main" id="{19DD9BF0-362F-4BF6-B246-F23E7231C24B}"/>
              </a:ext>
            </a:extLst>
          </p:cNvPr>
          <p:cNvSpPr txBox="1"/>
          <p:nvPr/>
        </p:nvSpPr>
        <p:spPr>
          <a:xfrm>
            <a:off x="5964665" y="2888908"/>
            <a:ext cx="1606456" cy="261610"/>
          </a:xfrm>
          <a:prstGeom prst="rect">
            <a:avLst/>
          </a:prstGeom>
          <a:noFill/>
        </p:spPr>
        <p:txBody>
          <a:bodyPr wrap="square" rtlCol="0">
            <a:spAutoFit/>
          </a:bodyPr>
          <a:lstStyle/>
          <a:p>
            <a:pPr algn="ctr"/>
            <a:r>
              <a:rPr lang="en-US" sz="1100" dirty="0">
                <a:latin typeface="Arial" panose="020B0604020202020204" pitchFamily="34" charset="0"/>
                <a:cs typeface="Arial" panose="020B0604020202020204" pitchFamily="34" charset="0"/>
              </a:rPr>
              <a:t>NAT Gateway</a:t>
            </a:r>
          </a:p>
        </p:txBody>
      </p:sp>
      <p:cxnSp>
        <p:nvCxnSpPr>
          <p:cNvPr id="4" name="Connector: Elbow 3">
            <a:extLst>
              <a:ext uri="{FF2B5EF4-FFF2-40B4-BE49-F238E27FC236}">
                <a16:creationId xmlns:a16="http://schemas.microsoft.com/office/drawing/2014/main" id="{3D9AF7EA-36F5-48C1-A609-62FD77AC5F4F}"/>
              </a:ext>
            </a:extLst>
          </p:cNvPr>
          <p:cNvCxnSpPr>
            <a:cxnSpLocks/>
            <a:stCxn id="42" idx="1"/>
            <a:endCxn id="30" idx="0"/>
          </p:cNvCxnSpPr>
          <p:nvPr/>
        </p:nvCxnSpPr>
        <p:spPr>
          <a:xfrm rot="10800000" flipV="1">
            <a:off x="4572000" y="790636"/>
            <a:ext cx="3751716" cy="185239"/>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 name="Connector: Elbow 9">
            <a:extLst>
              <a:ext uri="{FF2B5EF4-FFF2-40B4-BE49-F238E27FC236}">
                <a16:creationId xmlns:a16="http://schemas.microsoft.com/office/drawing/2014/main" id="{D4E61CE3-7F0A-4B67-8248-9CE96F99457D}"/>
              </a:ext>
            </a:extLst>
          </p:cNvPr>
          <p:cNvCxnSpPr>
            <a:cxnSpLocks/>
            <a:stCxn id="30" idx="2"/>
            <a:endCxn id="45" idx="0"/>
          </p:cNvCxnSpPr>
          <p:nvPr/>
        </p:nvCxnSpPr>
        <p:spPr>
          <a:xfrm rot="5400000">
            <a:off x="4255169" y="1760813"/>
            <a:ext cx="631869" cy="1795"/>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7" name="Connector: Elbow 46">
            <a:extLst>
              <a:ext uri="{FF2B5EF4-FFF2-40B4-BE49-F238E27FC236}">
                <a16:creationId xmlns:a16="http://schemas.microsoft.com/office/drawing/2014/main" id="{A29758C5-CE81-4FD7-BCA1-FC33A543A0FC}"/>
              </a:ext>
            </a:extLst>
          </p:cNvPr>
          <p:cNvCxnSpPr>
            <a:cxnSpLocks/>
            <a:stCxn id="45" idx="1"/>
            <a:endCxn id="19" idx="3"/>
          </p:cNvCxnSpPr>
          <p:nvPr/>
        </p:nvCxnSpPr>
        <p:spPr>
          <a:xfrm rot="10800000" flipV="1">
            <a:off x="2735063" y="2337060"/>
            <a:ext cx="1575726" cy="1521263"/>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9" name="Connector: Elbow 48">
            <a:extLst>
              <a:ext uri="{FF2B5EF4-FFF2-40B4-BE49-F238E27FC236}">
                <a16:creationId xmlns:a16="http://schemas.microsoft.com/office/drawing/2014/main" id="{1D5B405E-BC23-4339-9C47-593A1C48E345}"/>
              </a:ext>
            </a:extLst>
          </p:cNvPr>
          <p:cNvCxnSpPr>
            <a:cxnSpLocks/>
            <a:stCxn id="45" idx="3"/>
            <a:endCxn id="21" idx="1"/>
          </p:cNvCxnSpPr>
          <p:nvPr/>
        </p:nvCxnSpPr>
        <p:spPr>
          <a:xfrm>
            <a:off x="4829620" y="2337061"/>
            <a:ext cx="1720841" cy="1513515"/>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3" name="Connector: Elbow 52">
            <a:extLst>
              <a:ext uri="{FF2B5EF4-FFF2-40B4-BE49-F238E27FC236}">
                <a16:creationId xmlns:a16="http://schemas.microsoft.com/office/drawing/2014/main" id="{542F6176-BC5D-4DC1-B17F-83DCC525AA75}"/>
              </a:ext>
            </a:extLst>
          </p:cNvPr>
          <p:cNvCxnSpPr>
            <a:cxnSpLocks/>
            <a:stCxn id="21" idx="0"/>
            <a:endCxn id="24" idx="2"/>
          </p:cNvCxnSpPr>
          <p:nvPr/>
        </p:nvCxnSpPr>
        <p:spPr>
          <a:xfrm rot="16200000" flipV="1">
            <a:off x="6328222" y="3260932"/>
            <a:ext cx="811882" cy="1"/>
          </a:xfrm>
          <a:prstGeom prst="bentConnector3">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57" name="Connector: Elbow 56">
            <a:extLst>
              <a:ext uri="{FF2B5EF4-FFF2-40B4-BE49-F238E27FC236}">
                <a16:creationId xmlns:a16="http://schemas.microsoft.com/office/drawing/2014/main" id="{CD8A1004-4D54-4876-AA2C-718F9A6EAB07}"/>
              </a:ext>
            </a:extLst>
          </p:cNvPr>
          <p:cNvCxnSpPr>
            <a:cxnSpLocks/>
          </p:cNvCxnSpPr>
          <p:nvPr/>
        </p:nvCxnSpPr>
        <p:spPr>
          <a:xfrm rot="16200000" flipV="1">
            <a:off x="2163590" y="3268680"/>
            <a:ext cx="811882" cy="1"/>
          </a:xfrm>
          <a:prstGeom prst="bentConnector3">
            <a:avLst>
              <a:gd name="adj1" fmla="val 47666"/>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60" name="Connector: Elbow 59">
            <a:extLst>
              <a:ext uri="{FF2B5EF4-FFF2-40B4-BE49-F238E27FC236}">
                <a16:creationId xmlns:a16="http://schemas.microsoft.com/office/drawing/2014/main" id="{B861AA7A-0FCB-4463-ACCB-ECEAF08D5956}"/>
              </a:ext>
            </a:extLst>
          </p:cNvPr>
          <p:cNvCxnSpPr>
            <a:cxnSpLocks/>
            <a:stCxn id="23" idx="0"/>
            <a:endCxn id="30" idx="1"/>
          </p:cNvCxnSpPr>
          <p:nvPr/>
        </p:nvCxnSpPr>
        <p:spPr>
          <a:xfrm rot="5400000" flipH="1" flipV="1">
            <a:off x="2813135" y="952458"/>
            <a:ext cx="1265546" cy="1782283"/>
          </a:xfrm>
          <a:prstGeom prst="bentConnector2">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63" name="Connector: Elbow 62">
            <a:extLst>
              <a:ext uri="{FF2B5EF4-FFF2-40B4-BE49-F238E27FC236}">
                <a16:creationId xmlns:a16="http://schemas.microsoft.com/office/drawing/2014/main" id="{65D70AD6-2D23-4481-8EF5-1EAA958D034A}"/>
              </a:ext>
            </a:extLst>
          </p:cNvPr>
          <p:cNvCxnSpPr>
            <a:cxnSpLocks/>
            <a:stCxn id="24" idx="0"/>
            <a:endCxn id="30" idx="3"/>
          </p:cNvCxnSpPr>
          <p:nvPr/>
        </p:nvCxnSpPr>
        <p:spPr>
          <a:xfrm rot="16200000" flipV="1">
            <a:off x="5164561" y="853215"/>
            <a:ext cx="1211990" cy="1927212"/>
          </a:xfrm>
          <a:prstGeom prst="bentConnector2">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66" name="Connector: Elbow 65">
            <a:extLst>
              <a:ext uri="{FF2B5EF4-FFF2-40B4-BE49-F238E27FC236}">
                <a16:creationId xmlns:a16="http://schemas.microsoft.com/office/drawing/2014/main" id="{60DA234B-DC6C-4E7B-BC27-30C9D7AC9FDF}"/>
              </a:ext>
            </a:extLst>
          </p:cNvPr>
          <p:cNvCxnSpPr>
            <a:cxnSpLocks/>
            <a:stCxn id="30" idx="0"/>
            <a:endCxn id="42" idx="1"/>
          </p:cNvCxnSpPr>
          <p:nvPr/>
        </p:nvCxnSpPr>
        <p:spPr>
          <a:xfrm rot="5400000" flipH="1" flipV="1">
            <a:off x="6355239" y="-992601"/>
            <a:ext cx="185239" cy="3751716"/>
          </a:xfrm>
          <a:prstGeom prst="bentConnector2">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grpSp>
        <p:nvGrpSpPr>
          <p:cNvPr id="74" name="Group 73">
            <a:extLst>
              <a:ext uri="{FF2B5EF4-FFF2-40B4-BE49-F238E27FC236}">
                <a16:creationId xmlns:a16="http://schemas.microsoft.com/office/drawing/2014/main" id="{5D3E9CFB-F69D-4009-B1B8-997F35A8B257}"/>
              </a:ext>
            </a:extLst>
          </p:cNvPr>
          <p:cNvGrpSpPr/>
          <p:nvPr/>
        </p:nvGrpSpPr>
        <p:grpSpPr>
          <a:xfrm>
            <a:off x="551545" y="2127249"/>
            <a:ext cx="8258898" cy="752126"/>
            <a:chOff x="551545" y="2127249"/>
            <a:chExt cx="8258898" cy="752126"/>
          </a:xfrm>
        </p:grpSpPr>
        <p:sp>
          <p:nvSpPr>
            <p:cNvPr id="70" name="TextBox 26">
              <a:extLst>
                <a:ext uri="{FF2B5EF4-FFF2-40B4-BE49-F238E27FC236}">
                  <a16:creationId xmlns:a16="http://schemas.microsoft.com/office/drawing/2014/main" id="{61972542-6B6D-44B6-B2B1-6DC6F8E0CB3F}"/>
                </a:ext>
              </a:extLst>
            </p:cNvPr>
            <p:cNvSpPr txBox="1">
              <a:spLocks noChangeArrowheads="1"/>
            </p:cNvSpPr>
            <p:nvPr/>
          </p:nvSpPr>
          <p:spPr bwMode="auto">
            <a:xfrm>
              <a:off x="551545" y="2584449"/>
              <a:ext cx="12700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Route table</a:t>
              </a:r>
            </a:p>
          </p:txBody>
        </p:sp>
        <p:pic>
          <p:nvPicPr>
            <p:cNvPr id="71" name="Graphic 31">
              <a:extLst>
                <a:ext uri="{FF2B5EF4-FFF2-40B4-BE49-F238E27FC236}">
                  <a16:creationId xmlns:a16="http://schemas.microsoft.com/office/drawing/2014/main" id="{64BB834E-87D9-40B6-A566-C76D16450777}"/>
                </a:ext>
              </a:extLst>
            </p:cNvPr>
            <p:cNvPicPr>
              <a:picLocks noChangeAspect="1" noChangeArrowheads="1"/>
            </p:cNvPicPr>
            <p:nvPr/>
          </p:nvPicPr>
          <p:blipFill>
            <a:blip r:embed="rId18">
              <a:extLst>
                <a:ext uri="{96DAC541-7B7A-43D3-8B79-37D633B846F1}">
                  <asvg:svgBlip xmlns:asvg="http://schemas.microsoft.com/office/drawing/2016/SVG/main" r:embed="rId19"/>
                </a:ext>
              </a:extLst>
            </a:blip>
            <a:srcRect/>
            <a:stretch/>
          </p:blipFill>
          <p:spPr bwMode="auto">
            <a:xfrm>
              <a:off x="950614" y="212724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 name="TextBox 26">
              <a:extLst>
                <a:ext uri="{FF2B5EF4-FFF2-40B4-BE49-F238E27FC236}">
                  <a16:creationId xmlns:a16="http://schemas.microsoft.com/office/drawing/2014/main" id="{9B3B2AF3-C63E-4A06-BB79-F3F27C83B325}"/>
                </a:ext>
              </a:extLst>
            </p:cNvPr>
            <p:cNvSpPr txBox="1">
              <a:spLocks noChangeArrowheads="1"/>
            </p:cNvSpPr>
            <p:nvPr/>
          </p:nvSpPr>
          <p:spPr bwMode="auto">
            <a:xfrm>
              <a:off x="7540443" y="2617765"/>
              <a:ext cx="12700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Route table</a:t>
              </a:r>
            </a:p>
          </p:txBody>
        </p:sp>
        <p:pic>
          <p:nvPicPr>
            <p:cNvPr id="73" name="Graphic 31">
              <a:extLst>
                <a:ext uri="{FF2B5EF4-FFF2-40B4-BE49-F238E27FC236}">
                  <a16:creationId xmlns:a16="http://schemas.microsoft.com/office/drawing/2014/main" id="{5520A3BA-3B74-473C-A575-7E64831A00BC}"/>
                </a:ext>
              </a:extLst>
            </p:cNvPr>
            <p:cNvPicPr>
              <a:picLocks noChangeAspect="1" noChangeArrowheads="1"/>
            </p:cNvPicPr>
            <p:nvPr/>
          </p:nvPicPr>
          <p:blipFill>
            <a:blip r:embed="rId18">
              <a:extLst>
                <a:ext uri="{96DAC541-7B7A-43D3-8B79-37D633B846F1}">
                  <asvg:svgBlip xmlns:asvg="http://schemas.microsoft.com/office/drawing/2016/SVG/main" r:embed="rId19"/>
                </a:ext>
              </a:extLst>
            </a:blip>
            <a:srcRect/>
            <a:stretch/>
          </p:blipFill>
          <p:spPr bwMode="auto">
            <a:xfrm>
              <a:off x="7939512" y="216056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75" name="Group 74">
            <a:extLst>
              <a:ext uri="{FF2B5EF4-FFF2-40B4-BE49-F238E27FC236}">
                <a16:creationId xmlns:a16="http://schemas.microsoft.com/office/drawing/2014/main" id="{63D56484-3595-4111-9341-B9C5509E11C4}"/>
              </a:ext>
            </a:extLst>
          </p:cNvPr>
          <p:cNvGrpSpPr/>
          <p:nvPr/>
        </p:nvGrpSpPr>
        <p:grpSpPr>
          <a:xfrm>
            <a:off x="551545" y="3431899"/>
            <a:ext cx="8258898" cy="752126"/>
            <a:chOff x="551545" y="2127249"/>
            <a:chExt cx="8258898" cy="752126"/>
          </a:xfrm>
        </p:grpSpPr>
        <p:sp>
          <p:nvSpPr>
            <p:cNvPr id="76" name="TextBox 26">
              <a:extLst>
                <a:ext uri="{FF2B5EF4-FFF2-40B4-BE49-F238E27FC236}">
                  <a16:creationId xmlns:a16="http://schemas.microsoft.com/office/drawing/2014/main" id="{F70B88F4-2A45-4CDB-BF12-C7FE5A285A61}"/>
                </a:ext>
              </a:extLst>
            </p:cNvPr>
            <p:cNvSpPr txBox="1">
              <a:spLocks noChangeArrowheads="1"/>
            </p:cNvSpPr>
            <p:nvPr/>
          </p:nvSpPr>
          <p:spPr bwMode="auto">
            <a:xfrm>
              <a:off x="551545" y="2584449"/>
              <a:ext cx="12700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Route table</a:t>
              </a:r>
            </a:p>
          </p:txBody>
        </p:sp>
        <p:pic>
          <p:nvPicPr>
            <p:cNvPr id="77" name="Graphic 31">
              <a:extLst>
                <a:ext uri="{FF2B5EF4-FFF2-40B4-BE49-F238E27FC236}">
                  <a16:creationId xmlns:a16="http://schemas.microsoft.com/office/drawing/2014/main" id="{043F910D-D312-4974-A17B-C698F1158F9E}"/>
                </a:ext>
              </a:extLst>
            </p:cNvPr>
            <p:cNvPicPr>
              <a:picLocks noChangeAspect="1" noChangeArrowheads="1"/>
            </p:cNvPicPr>
            <p:nvPr/>
          </p:nvPicPr>
          <p:blipFill>
            <a:blip r:embed="rId18">
              <a:extLst>
                <a:ext uri="{96DAC541-7B7A-43D3-8B79-37D633B846F1}">
                  <asvg:svgBlip xmlns:asvg="http://schemas.microsoft.com/office/drawing/2016/SVG/main" r:embed="rId19"/>
                </a:ext>
              </a:extLst>
            </a:blip>
            <a:srcRect/>
            <a:stretch/>
          </p:blipFill>
          <p:spPr bwMode="auto">
            <a:xfrm>
              <a:off x="950614" y="212724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8" name="TextBox 26">
              <a:extLst>
                <a:ext uri="{FF2B5EF4-FFF2-40B4-BE49-F238E27FC236}">
                  <a16:creationId xmlns:a16="http://schemas.microsoft.com/office/drawing/2014/main" id="{6A66636D-E50E-475D-999A-CCB95031EF1E}"/>
                </a:ext>
              </a:extLst>
            </p:cNvPr>
            <p:cNvSpPr txBox="1">
              <a:spLocks noChangeArrowheads="1"/>
            </p:cNvSpPr>
            <p:nvPr/>
          </p:nvSpPr>
          <p:spPr bwMode="auto">
            <a:xfrm>
              <a:off x="7540443" y="2617765"/>
              <a:ext cx="12700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Route table</a:t>
              </a:r>
            </a:p>
          </p:txBody>
        </p:sp>
        <p:pic>
          <p:nvPicPr>
            <p:cNvPr id="79" name="Graphic 31">
              <a:extLst>
                <a:ext uri="{FF2B5EF4-FFF2-40B4-BE49-F238E27FC236}">
                  <a16:creationId xmlns:a16="http://schemas.microsoft.com/office/drawing/2014/main" id="{29616238-2E2C-46CA-92B2-D0D890A6F7BE}"/>
                </a:ext>
              </a:extLst>
            </p:cNvPr>
            <p:cNvPicPr>
              <a:picLocks noChangeAspect="1" noChangeArrowheads="1"/>
            </p:cNvPicPr>
            <p:nvPr/>
          </p:nvPicPr>
          <p:blipFill>
            <a:blip r:embed="rId18">
              <a:extLst>
                <a:ext uri="{96DAC541-7B7A-43D3-8B79-37D633B846F1}">
                  <asvg:svgBlip xmlns:asvg="http://schemas.microsoft.com/office/drawing/2016/SVG/main" r:embed="rId19"/>
                </a:ext>
              </a:extLst>
            </a:blip>
            <a:srcRect/>
            <a:stretch/>
          </p:blipFill>
          <p:spPr bwMode="auto">
            <a:xfrm>
              <a:off x="7939512" y="216056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588387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2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1"/>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4"/>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6"/>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0"/>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9"/>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45"/>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44"/>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4"/>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10"/>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47"/>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49"/>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75"/>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nodeType="clickEffect">
                                  <p:stCondLst>
                                    <p:cond delay="0"/>
                                  </p:stCondLst>
                                  <p:childTnLst>
                                    <p:set>
                                      <p:cBhvr>
                                        <p:cTn id="80" dur="1" fill="hold">
                                          <p:stCondLst>
                                            <p:cond delay="0"/>
                                          </p:stCondLst>
                                        </p:cTn>
                                        <p:tgtEl>
                                          <p:spTgt spid="57"/>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53"/>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74"/>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60"/>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63"/>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4" grpId="0" animBg="1"/>
      <p:bldP spid="38" grpId="0" animBg="1"/>
      <p:bldP spid="36" grpId="0" animBg="1"/>
      <p:bldP spid="8" grpId="0" animBg="1"/>
      <p:bldP spid="13" grpId="0"/>
      <p:bldP spid="14" grpId="0"/>
      <p:bldP spid="29" grpId="0"/>
      <p:bldP spid="44" grpId="0"/>
      <p:bldP spid="41" grpId="0"/>
      <p:bldP spid="46"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BC3495-B5C6-47D7-986C-37BE832B0DF9}"/>
              </a:ext>
            </a:extLst>
          </p:cNvPr>
          <p:cNvSpPr>
            <a:spLocks noGrp="1"/>
          </p:cNvSpPr>
          <p:nvPr>
            <p:ph type="title"/>
          </p:nvPr>
        </p:nvSpPr>
        <p:spPr/>
        <p:txBody>
          <a:bodyPr/>
          <a:lstStyle/>
          <a:p>
            <a:r>
              <a:rPr lang="en-US" dirty="0"/>
              <a:t>AWS </a:t>
            </a:r>
            <a:r>
              <a:rPr lang="en-US" dirty="0">
                <a:hlinkClick r:id="rId2"/>
              </a:rPr>
              <a:t>Systems Manager</a:t>
            </a:r>
            <a:endParaRPr lang="en-US" dirty="0"/>
          </a:p>
        </p:txBody>
      </p:sp>
      <p:pic>
        <p:nvPicPr>
          <p:cNvPr id="4" name="Graphic 15">
            <a:extLst>
              <a:ext uri="{FF2B5EF4-FFF2-40B4-BE49-F238E27FC236}">
                <a16:creationId xmlns:a16="http://schemas.microsoft.com/office/drawing/2014/main" id="{ED4CDB20-1132-4738-8D80-F5D70E9C3F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91957" y="17955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12">
            <a:extLst>
              <a:ext uri="{FF2B5EF4-FFF2-40B4-BE49-F238E27FC236}">
                <a16:creationId xmlns:a16="http://schemas.microsoft.com/office/drawing/2014/main" id="{F964C067-5163-4184-BE2D-E7E95D475841}"/>
              </a:ext>
            </a:extLst>
          </p:cNvPr>
          <p:cNvSpPr txBox="1">
            <a:spLocks noChangeArrowheads="1"/>
          </p:cNvSpPr>
          <p:nvPr/>
        </p:nvSpPr>
        <p:spPr bwMode="auto">
          <a:xfrm>
            <a:off x="1560609" y="1796688"/>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Automation</a:t>
            </a:r>
          </a:p>
        </p:txBody>
      </p:sp>
      <p:sp>
        <p:nvSpPr>
          <p:cNvPr id="6" name="TextBox 16">
            <a:extLst>
              <a:ext uri="{FF2B5EF4-FFF2-40B4-BE49-F238E27FC236}">
                <a16:creationId xmlns:a16="http://schemas.microsoft.com/office/drawing/2014/main" id="{1A838178-B7B2-45B8-8BBB-C1DDA5FC69FF}"/>
              </a:ext>
            </a:extLst>
          </p:cNvPr>
          <p:cNvSpPr txBox="1">
            <a:spLocks noChangeArrowheads="1"/>
          </p:cNvSpPr>
          <p:nvPr/>
        </p:nvSpPr>
        <p:spPr bwMode="auto">
          <a:xfrm>
            <a:off x="3075084" y="1796688"/>
            <a:ext cx="14033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Documents</a:t>
            </a:r>
          </a:p>
        </p:txBody>
      </p:sp>
      <p:sp>
        <p:nvSpPr>
          <p:cNvPr id="7" name="TextBox 17">
            <a:extLst>
              <a:ext uri="{FF2B5EF4-FFF2-40B4-BE49-F238E27FC236}">
                <a16:creationId xmlns:a16="http://schemas.microsoft.com/office/drawing/2014/main" id="{EFF0EAF6-B3FB-4BFD-8842-A4802A28BDAF}"/>
              </a:ext>
            </a:extLst>
          </p:cNvPr>
          <p:cNvSpPr txBox="1">
            <a:spLocks noChangeArrowheads="1"/>
          </p:cNvSpPr>
          <p:nvPr/>
        </p:nvSpPr>
        <p:spPr bwMode="auto">
          <a:xfrm>
            <a:off x="4478434" y="1796688"/>
            <a:ext cx="16446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Patch Manager</a:t>
            </a:r>
          </a:p>
        </p:txBody>
      </p:sp>
      <p:sp>
        <p:nvSpPr>
          <p:cNvPr id="8" name="TextBox 18">
            <a:extLst>
              <a:ext uri="{FF2B5EF4-FFF2-40B4-BE49-F238E27FC236}">
                <a16:creationId xmlns:a16="http://schemas.microsoft.com/office/drawing/2014/main" id="{3233E141-A72C-4E1A-A9B8-1C4C95D27FBB}"/>
              </a:ext>
            </a:extLst>
          </p:cNvPr>
          <p:cNvSpPr txBox="1">
            <a:spLocks noChangeArrowheads="1"/>
          </p:cNvSpPr>
          <p:nvPr/>
        </p:nvSpPr>
        <p:spPr bwMode="auto">
          <a:xfrm>
            <a:off x="3673679" y="3936169"/>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hlinkClick r:id="rId4"/>
              </a:rPr>
              <a:t>OpsCenter</a:t>
            </a:r>
            <a:endParaRPr lang="en-US" altLang="en-US" sz="1100" dirty="0">
              <a:latin typeface="Arial" panose="020B0604020202020204" pitchFamily="34" charset="0"/>
              <a:ea typeface="Amazon Ember" panose="020B0603020204020204" pitchFamily="34" charset="0"/>
              <a:cs typeface="Arial" panose="020B0604020202020204" pitchFamily="34" charset="0"/>
            </a:endParaRPr>
          </a:p>
        </p:txBody>
      </p:sp>
      <p:sp>
        <p:nvSpPr>
          <p:cNvPr id="9" name="TextBox 19">
            <a:extLst>
              <a:ext uri="{FF2B5EF4-FFF2-40B4-BE49-F238E27FC236}">
                <a16:creationId xmlns:a16="http://schemas.microsoft.com/office/drawing/2014/main" id="{07CB0E8F-1760-44DB-87F1-AC9777D1DA52}"/>
              </a:ext>
            </a:extLst>
          </p:cNvPr>
          <p:cNvSpPr txBox="1">
            <a:spLocks noChangeArrowheads="1"/>
          </p:cNvSpPr>
          <p:nvPr/>
        </p:nvSpPr>
        <p:spPr bwMode="auto">
          <a:xfrm>
            <a:off x="3075084" y="2931751"/>
            <a:ext cx="14033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Inventory</a:t>
            </a:r>
          </a:p>
        </p:txBody>
      </p:sp>
      <p:sp>
        <p:nvSpPr>
          <p:cNvPr id="10" name="TextBox 20">
            <a:extLst>
              <a:ext uri="{FF2B5EF4-FFF2-40B4-BE49-F238E27FC236}">
                <a16:creationId xmlns:a16="http://schemas.microsoft.com/office/drawing/2014/main" id="{1EB707F0-0F3D-4164-92F7-BD7DEC56206E}"/>
              </a:ext>
            </a:extLst>
          </p:cNvPr>
          <p:cNvSpPr txBox="1">
            <a:spLocks noChangeArrowheads="1"/>
          </p:cNvSpPr>
          <p:nvPr/>
        </p:nvSpPr>
        <p:spPr bwMode="auto">
          <a:xfrm>
            <a:off x="4478434" y="2931751"/>
            <a:ext cx="16446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Maintenance Windows</a:t>
            </a:r>
          </a:p>
        </p:txBody>
      </p:sp>
      <p:sp>
        <p:nvSpPr>
          <p:cNvPr id="11" name="TextBox 21">
            <a:extLst>
              <a:ext uri="{FF2B5EF4-FFF2-40B4-BE49-F238E27FC236}">
                <a16:creationId xmlns:a16="http://schemas.microsoft.com/office/drawing/2014/main" id="{A59F73CC-8836-489A-B3A0-EF2E03269A02}"/>
              </a:ext>
            </a:extLst>
          </p:cNvPr>
          <p:cNvSpPr txBox="1">
            <a:spLocks noChangeArrowheads="1"/>
          </p:cNvSpPr>
          <p:nvPr/>
        </p:nvSpPr>
        <p:spPr bwMode="auto">
          <a:xfrm>
            <a:off x="1560609" y="2918723"/>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Run Command</a:t>
            </a:r>
          </a:p>
        </p:txBody>
      </p:sp>
      <p:sp>
        <p:nvSpPr>
          <p:cNvPr id="12" name="TextBox 23">
            <a:extLst>
              <a:ext uri="{FF2B5EF4-FFF2-40B4-BE49-F238E27FC236}">
                <a16:creationId xmlns:a16="http://schemas.microsoft.com/office/drawing/2014/main" id="{94C484FF-9991-4C49-AED2-08413C0014B0}"/>
              </a:ext>
            </a:extLst>
          </p:cNvPr>
          <p:cNvSpPr txBox="1">
            <a:spLocks noChangeArrowheads="1"/>
          </p:cNvSpPr>
          <p:nvPr/>
        </p:nvSpPr>
        <p:spPr bwMode="auto">
          <a:xfrm>
            <a:off x="6204599" y="1796688"/>
            <a:ext cx="145504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Parameter Store</a:t>
            </a:r>
          </a:p>
        </p:txBody>
      </p:sp>
      <p:sp>
        <p:nvSpPr>
          <p:cNvPr id="13" name="TextBox 24">
            <a:extLst>
              <a:ext uri="{FF2B5EF4-FFF2-40B4-BE49-F238E27FC236}">
                <a16:creationId xmlns:a16="http://schemas.microsoft.com/office/drawing/2014/main" id="{1218EC44-CDE4-45D2-987B-97FBB40A6012}"/>
              </a:ext>
            </a:extLst>
          </p:cNvPr>
          <p:cNvSpPr txBox="1">
            <a:spLocks noChangeArrowheads="1"/>
          </p:cNvSpPr>
          <p:nvPr/>
        </p:nvSpPr>
        <p:spPr bwMode="auto">
          <a:xfrm>
            <a:off x="6217299" y="2931751"/>
            <a:ext cx="145504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State Manager</a:t>
            </a:r>
          </a:p>
        </p:txBody>
      </p:sp>
      <p:pic>
        <p:nvPicPr>
          <p:cNvPr id="14" name="Graphic 7">
            <a:extLst>
              <a:ext uri="{FF2B5EF4-FFF2-40B4-BE49-F238E27FC236}">
                <a16:creationId xmlns:a16="http://schemas.microsoft.com/office/drawing/2014/main" id="{BC440DFE-1F8C-45EF-93AA-2E6DE12A5BD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87659" y="133948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Graphic 13">
            <a:extLst>
              <a:ext uri="{FF2B5EF4-FFF2-40B4-BE49-F238E27FC236}">
                <a16:creationId xmlns:a16="http://schemas.microsoft.com/office/drawing/2014/main" id="{E17D7906-09B7-444C-92CD-ACC0AB50B03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48159" y="133948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Graphic 22">
            <a:extLst>
              <a:ext uri="{FF2B5EF4-FFF2-40B4-BE49-F238E27FC236}">
                <a16:creationId xmlns:a16="http://schemas.microsoft.com/office/drawing/2014/main" id="{B174AC0E-45F8-4EB0-8BFB-67C32644D23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72159" y="133948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Graphic 26">
            <a:extLst>
              <a:ext uri="{FF2B5EF4-FFF2-40B4-BE49-F238E27FC236}">
                <a16:creationId xmlns:a16="http://schemas.microsoft.com/office/drawing/2014/main" id="{FB5F7E5C-B65C-47B3-A633-3483C0E5F61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716809" y="133948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Graphic 28">
            <a:extLst>
              <a:ext uri="{FF2B5EF4-FFF2-40B4-BE49-F238E27FC236}">
                <a16:creationId xmlns:a16="http://schemas.microsoft.com/office/drawing/2014/main" id="{5F667EBA-592C-449A-BB30-FBB864DA318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200729" y="3458331"/>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Graphic 30">
            <a:extLst>
              <a:ext uri="{FF2B5EF4-FFF2-40B4-BE49-F238E27FC236}">
                <a16:creationId xmlns:a16="http://schemas.microsoft.com/office/drawing/2014/main" id="{08A0F46B-8AF8-4635-96B0-7CD52B02FAE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548159" y="24412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Graphic 32">
            <a:extLst>
              <a:ext uri="{FF2B5EF4-FFF2-40B4-BE49-F238E27FC236}">
                <a16:creationId xmlns:a16="http://schemas.microsoft.com/office/drawing/2014/main" id="{9047753F-8F56-48B3-B934-BC6A6EA87D0A}"/>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072159" y="24539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Graphic 34">
            <a:extLst>
              <a:ext uri="{FF2B5EF4-FFF2-40B4-BE49-F238E27FC236}">
                <a16:creationId xmlns:a16="http://schemas.microsoft.com/office/drawing/2014/main" id="{CC9A2F99-6145-4E87-A710-AF1B61DC6B0F}"/>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716809" y="24412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Graphic 36">
            <a:extLst>
              <a:ext uri="{FF2B5EF4-FFF2-40B4-BE49-F238E27FC236}">
                <a16:creationId xmlns:a16="http://schemas.microsoft.com/office/drawing/2014/main" id="{2A44B21A-A76C-45AD-B50A-C02C1BA6CC72}"/>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087659" y="251549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TextBox 22">
            <a:extLst>
              <a:ext uri="{FF2B5EF4-FFF2-40B4-BE49-F238E27FC236}">
                <a16:creationId xmlns:a16="http://schemas.microsoft.com/office/drawing/2014/main" id="{10AA62CF-4DD3-4272-8EBE-F03FC5096161}"/>
              </a:ext>
            </a:extLst>
          </p:cNvPr>
          <p:cNvSpPr txBox="1"/>
          <p:nvPr/>
        </p:nvSpPr>
        <p:spPr>
          <a:xfrm>
            <a:off x="5879291" y="3828447"/>
            <a:ext cx="1793055" cy="369332"/>
          </a:xfrm>
          <a:prstGeom prst="rect">
            <a:avLst/>
          </a:prstGeom>
          <a:noFill/>
        </p:spPr>
        <p:txBody>
          <a:bodyPr wrap="none" rtlCol="0">
            <a:spAutoFit/>
          </a:bodyPr>
          <a:lstStyle/>
          <a:p>
            <a:r>
              <a:rPr lang="en-US" dirty="0">
                <a:hlinkClick r:id="rId14"/>
              </a:rPr>
              <a:t>…And LOTS More</a:t>
            </a:r>
            <a:endParaRPr lang="en-US" dirty="0"/>
          </a:p>
        </p:txBody>
      </p:sp>
    </p:spTree>
    <p:extLst>
      <p:ext uri="{BB962C8B-B14F-4D97-AF65-F5344CB8AC3E}">
        <p14:creationId xmlns:p14="http://schemas.microsoft.com/office/powerpoint/2010/main" val="3502177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7"/>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2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8"/>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8"/>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2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9" grpId="0"/>
      <p:bldP spid="10" grpId="0"/>
      <p:bldP spid="11" grpId="0"/>
      <p:bldP spid="12" grpId="0"/>
      <p:bldP spid="13"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BC3495-B5C6-47D7-986C-37BE832B0DF9}"/>
              </a:ext>
            </a:extLst>
          </p:cNvPr>
          <p:cNvSpPr>
            <a:spLocks noGrp="1"/>
          </p:cNvSpPr>
          <p:nvPr>
            <p:ph type="title"/>
          </p:nvPr>
        </p:nvSpPr>
        <p:spPr/>
        <p:txBody>
          <a:bodyPr/>
          <a:lstStyle/>
          <a:p>
            <a:r>
              <a:rPr lang="en-US" dirty="0">
                <a:hlinkClick r:id="rId3"/>
              </a:rPr>
              <a:t>Amazon Inspector</a:t>
            </a:r>
            <a:endParaRPr lang="en-US" dirty="0"/>
          </a:p>
        </p:txBody>
      </p:sp>
      <p:sp>
        <p:nvSpPr>
          <p:cNvPr id="3" name="Content Placeholder 2">
            <a:extLst>
              <a:ext uri="{FF2B5EF4-FFF2-40B4-BE49-F238E27FC236}">
                <a16:creationId xmlns:a16="http://schemas.microsoft.com/office/drawing/2014/main" id="{7A4DFF08-CC97-443F-B3D2-F0B8C8EA6626}"/>
              </a:ext>
            </a:extLst>
          </p:cNvPr>
          <p:cNvSpPr>
            <a:spLocks noGrp="1"/>
          </p:cNvSpPr>
          <p:nvPr>
            <p:ph idx="1"/>
          </p:nvPr>
        </p:nvSpPr>
        <p:spPr/>
        <p:txBody>
          <a:bodyPr/>
          <a:lstStyle/>
          <a:p>
            <a:endParaRPr lang="en-US" dirty="0"/>
          </a:p>
          <a:p>
            <a:r>
              <a:rPr lang="en-US" dirty="0"/>
              <a:t>“Automated , continual vulnerability management at scale”</a:t>
            </a:r>
          </a:p>
          <a:p>
            <a:r>
              <a:rPr lang="en-US" dirty="0"/>
              <a:t>Agent-based (white box) and agent-less (black box)</a:t>
            </a:r>
          </a:p>
          <a:p>
            <a:r>
              <a:rPr lang="en-US" dirty="0"/>
              <a:t>Works with EC2, Containers</a:t>
            </a:r>
          </a:p>
          <a:p>
            <a:r>
              <a:rPr lang="en-US" dirty="0"/>
              <a:t>Calculates contextualized “risk score” based on CVE info</a:t>
            </a:r>
          </a:p>
          <a:p>
            <a:r>
              <a:rPr lang="en-US" dirty="0"/>
              <a:t>Has own console, and Security Hub integration</a:t>
            </a:r>
          </a:p>
          <a:p>
            <a:r>
              <a:rPr lang="en-US" dirty="0"/>
              <a:t>Can be used with </a:t>
            </a:r>
            <a:r>
              <a:rPr lang="en-US" dirty="0" err="1"/>
              <a:t>EventBridge</a:t>
            </a:r>
            <a:r>
              <a:rPr lang="en-US" dirty="0"/>
              <a:t> to automatically generate tickets and start remediation workflows</a:t>
            </a:r>
          </a:p>
        </p:txBody>
      </p:sp>
      <p:pic>
        <p:nvPicPr>
          <p:cNvPr id="4" name="Graphic 21">
            <a:extLst>
              <a:ext uri="{FF2B5EF4-FFF2-40B4-BE49-F238E27FC236}">
                <a16:creationId xmlns:a16="http://schemas.microsoft.com/office/drawing/2014/main" id="{437D6331-84FC-4654-B838-272BEFA0231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91957" y="17955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9282313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Graphic 17">
            <a:extLst>
              <a:ext uri="{FF2B5EF4-FFF2-40B4-BE49-F238E27FC236}">
                <a16:creationId xmlns:a16="http://schemas.microsoft.com/office/drawing/2014/main" id="{2CAD3FA2-F8FD-4445-8E98-021B2620FC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34514" y="2108009"/>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a:extLst>
              <a:ext uri="{FF2B5EF4-FFF2-40B4-BE49-F238E27FC236}">
                <a16:creationId xmlns:a16="http://schemas.microsoft.com/office/drawing/2014/main" id="{8BBC3495-B5C6-47D7-986C-37BE832B0DF9}"/>
              </a:ext>
            </a:extLst>
          </p:cNvPr>
          <p:cNvSpPr>
            <a:spLocks noGrp="1"/>
          </p:cNvSpPr>
          <p:nvPr>
            <p:ph type="title"/>
          </p:nvPr>
        </p:nvSpPr>
        <p:spPr/>
        <p:txBody>
          <a:bodyPr/>
          <a:lstStyle/>
          <a:p>
            <a:r>
              <a:rPr lang="en-US" dirty="0"/>
              <a:t>AWS </a:t>
            </a:r>
            <a:r>
              <a:rPr lang="en-US" dirty="0">
                <a:hlinkClick r:id="rId4"/>
              </a:rPr>
              <a:t>Secrets Manager</a:t>
            </a:r>
            <a:endParaRPr lang="en-US" dirty="0"/>
          </a:p>
        </p:txBody>
      </p:sp>
      <p:sp>
        <p:nvSpPr>
          <p:cNvPr id="3" name="Content Placeholder 2">
            <a:extLst>
              <a:ext uri="{FF2B5EF4-FFF2-40B4-BE49-F238E27FC236}">
                <a16:creationId xmlns:a16="http://schemas.microsoft.com/office/drawing/2014/main" id="{7A4DFF08-CC97-443F-B3D2-F0B8C8EA6626}"/>
              </a:ext>
            </a:extLst>
          </p:cNvPr>
          <p:cNvSpPr>
            <a:spLocks noGrp="1"/>
          </p:cNvSpPr>
          <p:nvPr>
            <p:ph idx="1"/>
          </p:nvPr>
        </p:nvSpPr>
        <p:spPr/>
        <p:txBody>
          <a:bodyPr/>
          <a:lstStyle/>
          <a:p>
            <a:endParaRPr lang="en-US" dirty="0"/>
          </a:p>
          <a:p>
            <a:r>
              <a:rPr lang="en-US" dirty="0"/>
              <a:t>“Rotate, manage, retrieve DB creds, API keys and other secrets”</a:t>
            </a:r>
          </a:p>
          <a:p>
            <a:r>
              <a:rPr lang="en-US" dirty="0"/>
              <a:t>Very useful for database credentials</a:t>
            </a:r>
          </a:p>
        </p:txBody>
      </p:sp>
      <p:pic>
        <p:nvPicPr>
          <p:cNvPr id="7" name="Graphic 6">
            <a:extLst>
              <a:ext uri="{FF2B5EF4-FFF2-40B4-BE49-F238E27FC236}">
                <a16:creationId xmlns:a16="http://schemas.microsoft.com/office/drawing/2014/main" id="{11F5387C-5CAA-4EC2-BDD6-2BA7BC2EA9C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213628" y="2905158"/>
            <a:ext cx="1345543" cy="1345543"/>
          </a:xfrm>
          <a:prstGeom prst="rect">
            <a:avLst/>
          </a:prstGeom>
        </p:spPr>
      </p:pic>
      <p:pic>
        <p:nvPicPr>
          <p:cNvPr id="8" name="Graphic 11">
            <a:extLst>
              <a:ext uri="{FF2B5EF4-FFF2-40B4-BE49-F238E27FC236}">
                <a16:creationId xmlns:a16="http://schemas.microsoft.com/office/drawing/2014/main" id="{2FB0862F-D967-4BA7-B97F-EC51D42C43A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889015" y="3777317"/>
            <a:ext cx="838693" cy="8386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a:extLst>
              <a:ext uri="{FF2B5EF4-FFF2-40B4-BE49-F238E27FC236}">
                <a16:creationId xmlns:a16="http://schemas.microsoft.com/office/drawing/2014/main" id="{FD230FBE-1CB6-45A4-BC82-A2A41ABB2C15}"/>
              </a:ext>
            </a:extLst>
          </p:cNvPr>
          <p:cNvSpPr/>
          <p:nvPr/>
        </p:nvSpPr>
        <p:spPr>
          <a:xfrm>
            <a:off x="2519219" y="3450009"/>
            <a:ext cx="734363" cy="25584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App</a:t>
            </a:r>
          </a:p>
        </p:txBody>
      </p:sp>
      <p:sp>
        <p:nvSpPr>
          <p:cNvPr id="10" name="TextBox 9">
            <a:extLst>
              <a:ext uri="{FF2B5EF4-FFF2-40B4-BE49-F238E27FC236}">
                <a16:creationId xmlns:a16="http://schemas.microsoft.com/office/drawing/2014/main" id="{F2022350-4B7D-4B6D-8D25-38F27B495339}"/>
              </a:ext>
            </a:extLst>
          </p:cNvPr>
          <p:cNvSpPr txBox="1"/>
          <p:nvPr/>
        </p:nvSpPr>
        <p:spPr>
          <a:xfrm>
            <a:off x="2340311" y="4304235"/>
            <a:ext cx="1218860" cy="369332"/>
          </a:xfrm>
          <a:prstGeom prst="rect">
            <a:avLst/>
          </a:prstGeom>
          <a:noFill/>
        </p:spPr>
        <p:txBody>
          <a:bodyPr wrap="none" rtlCol="0">
            <a:spAutoFit/>
          </a:bodyPr>
          <a:lstStyle/>
          <a:p>
            <a:r>
              <a:rPr lang="en-US" dirty="0"/>
              <a:t>EC2/OP </a:t>
            </a:r>
            <a:r>
              <a:rPr lang="en-US" dirty="0" err="1"/>
              <a:t>svr</a:t>
            </a:r>
            <a:endParaRPr lang="en-US" dirty="0"/>
          </a:p>
        </p:txBody>
      </p:sp>
      <p:sp>
        <p:nvSpPr>
          <p:cNvPr id="11" name="TextBox 10">
            <a:extLst>
              <a:ext uri="{FF2B5EF4-FFF2-40B4-BE49-F238E27FC236}">
                <a16:creationId xmlns:a16="http://schemas.microsoft.com/office/drawing/2014/main" id="{597A0615-345F-4116-936A-981F3B212988}"/>
              </a:ext>
            </a:extLst>
          </p:cNvPr>
          <p:cNvSpPr txBox="1"/>
          <p:nvPr/>
        </p:nvSpPr>
        <p:spPr>
          <a:xfrm>
            <a:off x="5786426" y="4602798"/>
            <a:ext cx="1058175" cy="369332"/>
          </a:xfrm>
          <a:prstGeom prst="rect">
            <a:avLst/>
          </a:prstGeom>
          <a:noFill/>
        </p:spPr>
        <p:txBody>
          <a:bodyPr wrap="none" rtlCol="0">
            <a:spAutoFit/>
          </a:bodyPr>
          <a:lstStyle/>
          <a:p>
            <a:r>
              <a:rPr lang="en-US" dirty="0"/>
              <a:t>Database</a:t>
            </a:r>
          </a:p>
        </p:txBody>
      </p:sp>
      <p:sp>
        <p:nvSpPr>
          <p:cNvPr id="12" name="TextBox 11">
            <a:extLst>
              <a:ext uri="{FF2B5EF4-FFF2-40B4-BE49-F238E27FC236}">
                <a16:creationId xmlns:a16="http://schemas.microsoft.com/office/drawing/2014/main" id="{8A6FFD7D-681B-472C-A894-99BCE09EC745}"/>
              </a:ext>
            </a:extLst>
          </p:cNvPr>
          <p:cNvSpPr txBox="1"/>
          <p:nvPr/>
        </p:nvSpPr>
        <p:spPr>
          <a:xfrm>
            <a:off x="5436778" y="2988789"/>
            <a:ext cx="1757469" cy="369332"/>
          </a:xfrm>
          <a:prstGeom prst="rect">
            <a:avLst/>
          </a:prstGeom>
          <a:noFill/>
        </p:spPr>
        <p:txBody>
          <a:bodyPr wrap="none" rtlCol="0">
            <a:spAutoFit/>
          </a:bodyPr>
          <a:lstStyle/>
          <a:p>
            <a:r>
              <a:rPr lang="en-US" dirty="0"/>
              <a:t>Secrets Manager</a:t>
            </a:r>
          </a:p>
        </p:txBody>
      </p:sp>
      <p:cxnSp>
        <p:nvCxnSpPr>
          <p:cNvPr id="14" name="Connector: Curved 13">
            <a:extLst>
              <a:ext uri="{FF2B5EF4-FFF2-40B4-BE49-F238E27FC236}">
                <a16:creationId xmlns:a16="http://schemas.microsoft.com/office/drawing/2014/main" id="{5705FE31-1001-43CC-AE9F-A788B076B532}"/>
              </a:ext>
            </a:extLst>
          </p:cNvPr>
          <p:cNvCxnSpPr>
            <a:cxnSpLocks/>
            <a:stCxn id="7" idx="3"/>
          </p:cNvCxnSpPr>
          <p:nvPr/>
        </p:nvCxnSpPr>
        <p:spPr>
          <a:xfrm flipV="1">
            <a:off x="3559171" y="2489009"/>
            <a:ext cx="2425959" cy="1088921"/>
          </a:xfrm>
          <a:prstGeom prst="curved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8" name="Connector: Curved 17">
            <a:extLst>
              <a:ext uri="{FF2B5EF4-FFF2-40B4-BE49-F238E27FC236}">
                <a16:creationId xmlns:a16="http://schemas.microsoft.com/office/drawing/2014/main" id="{69483C18-9ED3-4BD7-BA3D-627E79B870C7}"/>
              </a:ext>
            </a:extLst>
          </p:cNvPr>
          <p:cNvCxnSpPr>
            <a:cxnSpLocks/>
          </p:cNvCxnSpPr>
          <p:nvPr/>
        </p:nvCxnSpPr>
        <p:spPr>
          <a:xfrm rot="10800000" flipV="1">
            <a:off x="3481388" y="2358309"/>
            <a:ext cx="2453126" cy="1060246"/>
          </a:xfrm>
          <a:prstGeom prst="curved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1" name="Connector: Curved 20">
            <a:extLst>
              <a:ext uri="{FF2B5EF4-FFF2-40B4-BE49-F238E27FC236}">
                <a16:creationId xmlns:a16="http://schemas.microsoft.com/office/drawing/2014/main" id="{1BE78B27-8329-4D8A-9236-7AA714E5E957}"/>
              </a:ext>
            </a:extLst>
          </p:cNvPr>
          <p:cNvCxnSpPr>
            <a:cxnSpLocks/>
          </p:cNvCxnSpPr>
          <p:nvPr/>
        </p:nvCxnSpPr>
        <p:spPr>
          <a:xfrm>
            <a:off x="3545587" y="3730330"/>
            <a:ext cx="2619111" cy="618733"/>
          </a:xfrm>
          <a:prstGeom prst="curved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2" name="Connector: Curved 21">
            <a:extLst>
              <a:ext uri="{FF2B5EF4-FFF2-40B4-BE49-F238E27FC236}">
                <a16:creationId xmlns:a16="http://schemas.microsoft.com/office/drawing/2014/main" id="{E8B8790F-631D-40B4-8770-9BD7C256294B}"/>
              </a:ext>
            </a:extLst>
          </p:cNvPr>
          <p:cNvCxnSpPr>
            <a:cxnSpLocks/>
          </p:cNvCxnSpPr>
          <p:nvPr/>
        </p:nvCxnSpPr>
        <p:spPr>
          <a:xfrm rot="10800000">
            <a:off x="3520279" y="3858251"/>
            <a:ext cx="2644418" cy="604936"/>
          </a:xfrm>
          <a:prstGeom prst="curved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pic>
        <p:nvPicPr>
          <p:cNvPr id="27" name="Graphic 10">
            <a:extLst>
              <a:ext uri="{FF2B5EF4-FFF2-40B4-BE49-F238E27FC236}">
                <a16:creationId xmlns:a16="http://schemas.microsoft.com/office/drawing/2014/main" id="{F931EA97-0B0A-4041-8ACD-7450D7D3C10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669740" y="215947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extBox 27">
            <a:extLst>
              <a:ext uri="{FF2B5EF4-FFF2-40B4-BE49-F238E27FC236}">
                <a16:creationId xmlns:a16="http://schemas.microsoft.com/office/drawing/2014/main" id="{298F5292-0D22-4593-9646-725F805D9CFF}"/>
              </a:ext>
            </a:extLst>
          </p:cNvPr>
          <p:cNvSpPr txBox="1"/>
          <p:nvPr/>
        </p:nvSpPr>
        <p:spPr>
          <a:xfrm>
            <a:off x="7269051" y="2978536"/>
            <a:ext cx="1563377" cy="369332"/>
          </a:xfrm>
          <a:prstGeom prst="rect">
            <a:avLst/>
          </a:prstGeom>
          <a:noFill/>
        </p:spPr>
        <p:txBody>
          <a:bodyPr wrap="none" rtlCol="0">
            <a:spAutoFit/>
          </a:bodyPr>
          <a:lstStyle/>
          <a:p>
            <a:r>
              <a:rPr lang="en-US" dirty="0">
                <a:hlinkClick r:id="rId9"/>
              </a:rPr>
              <a:t>Creds Rotation</a:t>
            </a:r>
            <a:endParaRPr lang="en-US" dirty="0"/>
          </a:p>
        </p:txBody>
      </p:sp>
      <p:cxnSp>
        <p:nvCxnSpPr>
          <p:cNvPr id="29" name="Connector: Curved 28">
            <a:extLst>
              <a:ext uri="{FF2B5EF4-FFF2-40B4-BE49-F238E27FC236}">
                <a16:creationId xmlns:a16="http://schemas.microsoft.com/office/drawing/2014/main" id="{941E5100-C327-4299-A12A-23127D4E7AA9}"/>
              </a:ext>
            </a:extLst>
          </p:cNvPr>
          <p:cNvCxnSpPr>
            <a:cxnSpLocks/>
          </p:cNvCxnSpPr>
          <p:nvPr/>
        </p:nvCxnSpPr>
        <p:spPr>
          <a:xfrm flipV="1">
            <a:off x="6696514" y="2570641"/>
            <a:ext cx="1067263" cy="200986"/>
          </a:xfrm>
          <a:prstGeom prst="curved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0" name="Connector: Curved 29">
            <a:extLst>
              <a:ext uri="{FF2B5EF4-FFF2-40B4-BE49-F238E27FC236}">
                <a16:creationId xmlns:a16="http://schemas.microsoft.com/office/drawing/2014/main" id="{B628990E-A670-49CA-B5B8-793426C03546}"/>
              </a:ext>
            </a:extLst>
          </p:cNvPr>
          <p:cNvCxnSpPr>
            <a:cxnSpLocks/>
          </p:cNvCxnSpPr>
          <p:nvPr/>
        </p:nvCxnSpPr>
        <p:spPr>
          <a:xfrm rot="10800000">
            <a:off x="6599789" y="2256913"/>
            <a:ext cx="1113372" cy="183028"/>
          </a:xfrm>
          <a:prstGeom prst="curved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pic>
        <p:nvPicPr>
          <p:cNvPr id="35" name="Graphic 17">
            <a:extLst>
              <a:ext uri="{FF2B5EF4-FFF2-40B4-BE49-F238E27FC236}">
                <a16:creationId xmlns:a16="http://schemas.microsoft.com/office/drawing/2014/main" id="{40A37ED3-61E9-43BB-B2BB-4F91ACE8F9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30849" y="18830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3527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8"/>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9"/>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0" grpId="0"/>
      <p:bldP spid="11" grpId="0"/>
      <p:bldP spid="12" grpId="0"/>
      <p:bldP spid="28"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BC3495-B5C6-47D7-986C-37BE832B0DF9}"/>
              </a:ext>
            </a:extLst>
          </p:cNvPr>
          <p:cNvSpPr>
            <a:spLocks noGrp="1"/>
          </p:cNvSpPr>
          <p:nvPr>
            <p:ph type="title"/>
          </p:nvPr>
        </p:nvSpPr>
        <p:spPr/>
        <p:txBody>
          <a:bodyPr/>
          <a:lstStyle/>
          <a:p>
            <a:r>
              <a:rPr lang="en-US" dirty="0"/>
              <a:t>EC2 Auto Scaling</a:t>
            </a:r>
            <a:br>
              <a:rPr lang="en-US" dirty="0"/>
            </a:br>
            <a:r>
              <a:rPr lang="en-US" dirty="0"/>
              <a:t>Lifecycle Hooks</a:t>
            </a:r>
          </a:p>
        </p:txBody>
      </p:sp>
      <p:sp>
        <p:nvSpPr>
          <p:cNvPr id="3" name="Content Placeholder 2">
            <a:extLst>
              <a:ext uri="{FF2B5EF4-FFF2-40B4-BE49-F238E27FC236}">
                <a16:creationId xmlns:a16="http://schemas.microsoft.com/office/drawing/2014/main" id="{7A4DFF08-CC97-443F-B3D2-F0B8C8EA6626}"/>
              </a:ext>
            </a:extLst>
          </p:cNvPr>
          <p:cNvSpPr>
            <a:spLocks noGrp="1"/>
          </p:cNvSpPr>
          <p:nvPr>
            <p:ph idx="1"/>
          </p:nvPr>
        </p:nvSpPr>
        <p:spPr/>
        <p:txBody>
          <a:bodyPr/>
          <a:lstStyle/>
          <a:p>
            <a:endParaRPr lang="en-US" dirty="0"/>
          </a:p>
          <a:p>
            <a:pPr marL="0" indent="0">
              <a:buNone/>
            </a:pPr>
            <a:r>
              <a:rPr lang="en-US" dirty="0"/>
              <a:t>Used for:</a:t>
            </a:r>
            <a:endParaRPr lang="en-US" dirty="0">
              <a:hlinkClick r:id="rId2"/>
            </a:endParaRPr>
          </a:p>
          <a:p>
            <a:r>
              <a:rPr lang="en-US" dirty="0">
                <a:hlinkClick r:id="rId2"/>
              </a:rPr>
              <a:t>Bootstrapping</a:t>
            </a:r>
          </a:p>
          <a:p>
            <a:r>
              <a:rPr lang="en-US" dirty="0">
                <a:hlinkClick r:id="rId2"/>
              </a:rPr>
              <a:t>Notifications</a:t>
            </a:r>
          </a:p>
          <a:p>
            <a:r>
              <a:rPr lang="en-US" dirty="0">
                <a:hlinkClick r:id="rId2"/>
              </a:rPr>
              <a:t>Cleanup</a:t>
            </a:r>
            <a:endParaRPr lang="en-US" dirty="0"/>
          </a:p>
        </p:txBody>
      </p:sp>
      <p:pic>
        <p:nvPicPr>
          <p:cNvPr id="7" name="Graphic 27">
            <a:extLst>
              <a:ext uri="{FF2B5EF4-FFF2-40B4-BE49-F238E27FC236}">
                <a16:creationId xmlns:a16="http://schemas.microsoft.com/office/drawing/2014/main" id="{2C3FEC4C-6914-4CA7-8246-2ED05CB486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67463" y="17955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0" name="Picture 2">
            <a:extLst>
              <a:ext uri="{FF2B5EF4-FFF2-40B4-BE49-F238E27FC236}">
                <a16:creationId xmlns:a16="http://schemas.microsoft.com/office/drawing/2014/main" id="{87BB2428-6948-47B5-BB30-C8D19B19F33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51667" y="1243430"/>
            <a:ext cx="4902290" cy="31183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65876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5731B8C2-7EB4-468B-BC70-D55D24C21264}"/>
              </a:ext>
            </a:extLst>
          </p:cNvPr>
          <p:cNvSpPr>
            <a:spLocks noGrp="1"/>
          </p:cNvSpPr>
          <p:nvPr>
            <p:ph type="title"/>
          </p:nvPr>
        </p:nvSpPr>
        <p:spPr>
          <a:xfrm>
            <a:off x="805778" y="1"/>
            <a:ext cx="7548179" cy="560552"/>
          </a:xfrm>
          <a:solidFill>
            <a:schemeClr val="accent1">
              <a:lumMod val="60000"/>
              <a:lumOff val="40000"/>
            </a:schemeClr>
          </a:solidFill>
        </p:spPr>
        <p:txBody>
          <a:bodyPr/>
          <a:lstStyle/>
          <a:p>
            <a:r>
              <a:rPr lang="en-US" dirty="0"/>
              <a:t>S1: Introduction to Lambda</a:t>
            </a:r>
          </a:p>
        </p:txBody>
      </p:sp>
      <p:sp>
        <p:nvSpPr>
          <p:cNvPr id="16" name="Content Placeholder 2">
            <a:extLst>
              <a:ext uri="{FF2B5EF4-FFF2-40B4-BE49-F238E27FC236}">
                <a16:creationId xmlns:a16="http://schemas.microsoft.com/office/drawing/2014/main" id="{D67A62B7-D2D9-40FC-8A8A-687F8127DE81}"/>
              </a:ext>
            </a:extLst>
          </p:cNvPr>
          <p:cNvSpPr>
            <a:spLocks noGrp="1"/>
          </p:cNvSpPr>
          <p:nvPr>
            <p:ph idx="1"/>
          </p:nvPr>
        </p:nvSpPr>
        <p:spPr>
          <a:xfrm>
            <a:off x="814537" y="814771"/>
            <a:ext cx="7539420" cy="3547021"/>
          </a:xfrm>
        </p:spPr>
        <p:txBody>
          <a:bodyPr/>
          <a:lstStyle/>
          <a:p>
            <a:r>
              <a:rPr lang="en-US" dirty="0"/>
              <a:t>Course outline &amp; objectives</a:t>
            </a:r>
          </a:p>
          <a:p>
            <a:r>
              <a:rPr lang="en-US" dirty="0"/>
              <a:t>Value props of serverless</a:t>
            </a:r>
          </a:p>
          <a:p>
            <a:r>
              <a:rPr lang="en-US" dirty="0"/>
              <a:t>Lambda limits</a:t>
            </a:r>
          </a:p>
          <a:p>
            <a:r>
              <a:rPr lang="en-US" dirty="0"/>
              <a:t>Invocation methods (push, pull, direct invoke, scheduled action)</a:t>
            </a:r>
          </a:p>
          <a:p>
            <a:r>
              <a:rPr lang="en-US" dirty="0"/>
              <a:t>Basic anatomy of a Lambda function </a:t>
            </a:r>
          </a:p>
        </p:txBody>
      </p:sp>
    </p:spTree>
    <p:extLst>
      <p:ext uri="{BB962C8B-B14F-4D97-AF65-F5344CB8AC3E}">
        <p14:creationId xmlns:p14="http://schemas.microsoft.com/office/powerpoint/2010/main" val="393706455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4EF6F3-366E-48C7-A345-B32CC0BB39B3}"/>
              </a:ext>
            </a:extLst>
          </p:cNvPr>
          <p:cNvSpPr>
            <a:spLocks noGrp="1"/>
          </p:cNvSpPr>
          <p:nvPr>
            <p:ph type="title"/>
          </p:nvPr>
        </p:nvSpPr>
        <p:spPr>
          <a:xfrm>
            <a:off x="805778" y="1"/>
            <a:ext cx="7548179" cy="1151724"/>
          </a:xfrm>
          <a:solidFill>
            <a:srgbClr val="FFC000"/>
          </a:solidFill>
        </p:spPr>
        <p:txBody>
          <a:bodyPr/>
          <a:lstStyle/>
          <a:p>
            <a:r>
              <a:rPr lang="en-US" dirty="0"/>
              <a:t>Activity 3: Automating EC2 log processing and alerting</a:t>
            </a:r>
          </a:p>
        </p:txBody>
      </p:sp>
      <p:sp>
        <p:nvSpPr>
          <p:cNvPr id="3" name="Content Placeholder 2">
            <a:extLst>
              <a:ext uri="{FF2B5EF4-FFF2-40B4-BE49-F238E27FC236}">
                <a16:creationId xmlns:a16="http://schemas.microsoft.com/office/drawing/2014/main" id="{0ABC50C4-C1F0-4B78-A966-84EC6994B56B}"/>
              </a:ext>
            </a:extLst>
          </p:cNvPr>
          <p:cNvSpPr>
            <a:spLocks noGrp="1"/>
          </p:cNvSpPr>
          <p:nvPr>
            <p:ph idx="1"/>
          </p:nvPr>
        </p:nvSpPr>
        <p:spPr/>
        <p:txBody>
          <a:bodyPr/>
          <a:lstStyle/>
          <a:p>
            <a:endParaRPr lang="en-US" dirty="0"/>
          </a:p>
          <a:p>
            <a:endParaRPr lang="en-US" dirty="0"/>
          </a:p>
          <a:p>
            <a:pPr algn="l">
              <a:buFont typeface="Arial" panose="020B0604020202020204" pitchFamily="34" charset="0"/>
              <a:buChar char="•"/>
            </a:pPr>
            <a:r>
              <a:rPr lang="en-US" b="0" i="0" dirty="0">
                <a:effectLst/>
                <a:latin typeface="Guardian Sans Text"/>
              </a:rPr>
              <a:t>Configuration of EC2 logs and CloudWatch agent</a:t>
            </a:r>
          </a:p>
          <a:p>
            <a:pPr>
              <a:buFont typeface="Arial" panose="020B0604020202020204" pitchFamily="34" charset="0"/>
              <a:buChar char="•"/>
            </a:pPr>
            <a:r>
              <a:rPr lang="en-US" b="0" i="0" dirty="0">
                <a:effectLst/>
                <a:latin typeface="Guardian Sans Text"/>
              </a:rPr>
              <a:t>Coding Lambda log processor</a:t>
            </a:r>
          </a:p>
          <a:p>
            <a:pPr algn="l">
              <a:buFont typeface="Arial" panose="020B0604020202020204" pitchFamily="34" charset="0"/>
              <a:buChar char="•"/>
            </a:pPr>
            <a:r>
              <a:rPr lang="en-US" b="0" i="0" dirty="0">
                <a:effectLst/>
                <a:latin typeface="Guardian Sans Text"/>
              </a:rPr>
              <a:t>Route particular log entries to Lambda with a CloudWatch Subscription Filter</a:t>
            </a:r>
          </a:p>
          <a:p>
            <a:pPr algn="l">
              <a:buFont typeface="Arial" panose="020B0604020202020204" pitchFamily="34" charset="0"/>
              <a:buChar char="•"/>
            </a:pPr>
            <a:r>
              <a:rPr lang="en-US" b="0" i="0" dirty="0">
                <a:effectLst/>
                <a:latin typeface="Guardian Sans Text"/>
              </a:rPr>
              <a:t>Reviewing log processing events &amp; alerts</a:t>
            </a:r>
          </a:p>
        </p:txBody>
      </p:sp>
    </p:spTree>
    <p:extLst>
      <p:ext uri="{BB962C8B-B14F-4D97-AF65-F5344CB8AC3E}">
        <p14:creationId xmlns:p14="http://schemas.microsoft.com/office/powerpoint/2010/main" val="273916167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7CE0C-01CF-40D2-B2BF-2A422F583EF3}"/>
              </a:ext>
            </a:extLst>
          </p:cNvPr>
          <p:cNvSpPr>
            <a:spLocks noGrp="1"/>
          </p:cNvSpPr>
          <p:nvPr>
            <p:ph type="title"/>
          </p:nvPr>
        </p:nvSpPr>
        <p:spPr/>
        <p:txBody>
          <a:bodyPr/>
          <a:lstStyle/>
          <a:p>
            <a:r>
              <a:rPr lang="en-US" dirty="0"/>
              <a:t>Break! (10 mins)</a:t>
            </a:r>
          </a:p>
        </p:txBody>
      </p:sp>
      <p:sp>
        <p:nvSpPr>
          <p:cNvPr id="3" name="Content Placeholder 2">
            <a:extLst>
              <a:ext uri="{FF2B5EF4-FFF2-40B4-BE49-F238E27FC236}">
                <a16:creationId xmlns:a16="http://schemas.microsoft.com/office/drawing/2014/main" id="{CF2DD48B-7915-4C97-A458-8C4E8D6D5339}"/>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74474370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03DFF6-505D-4B94-9B33-3879DF468FCC}"/>
              </a:ext>
            </a:extLst>
          </p:cNvPr>
          <p:cNvSpPr>
            <a:spLocks noGrp="1"/>
          </p:cNvSpPr>
          <p:nvPr>
            <p:ph type="title"/>
          </p:nvPr>
        </p:nvSpPr>
        <p:spPr/>
        <p:txBody>
          <a:bodyPr/>
          <a:lstStyle/>
          <a:p>
            <a:r>
              <a:rPr lang="en-US" dirty="0"/>
              <a:t>Poll (single answer)</a:t>
            </a:r>
          </a:p>
        </p:txBody>
      </p:sp>
      <p:sp>
        <p:nvSpPr>
          <p:cNvPr id="3" name="Content Placeholder 2">
            <a:extLst>
              <a:ext uri="{FF2B5EF4-FFF2-40B4-BE49-F238E27FC236}">
                <a16:creationId xmlns:a16="http://schemas.microsoft.com/office/drawing/2014/main" id="{DCDB670E-9EED-44C2-A44D-AE8EFA7FAE7F}"/>
              </a:ext>
            </a:extLst>
          </p:cNvPr>
          <p:cNvSpPr>
            <a:spLocks noGrp="1"/>
          </p:cNvSpPr>
          <p:nvPr>
            <p:ph idx="1"/>
          </p:nvPr>
        </p:nvSpPr>
        <p:spPr/>
        <p:txBody>
          <a:bodyPr/>
          <a:lstStyle/>
          <a:p>
            <a:r>
              <a:rPr lang="en-US" dirty="0"/>
              <a:t>What percentage of your job is operations?</a:t>
            </a:r>
          </a:p>
          <a:p>
            <a:pPr lvl="1"/>
            <a:r>
              <a:rPr lang="en-US" dirty="0"/>
              <a:t>0-10%</a:t>
            </a:r>
          </a:p>
          <a:p>
            <a:pPr lvl="1"/>
            <a:r>
              <a:rPr lang="en-US" dirty="0"/>
              <a:t>10-30%</a:t>
            </a:r>
          </a:p>
          <a:p>
            <a:pPr lvl="1"/>
            <a:r>
              <a:rPr lang="en-US" dirty="0"/>
              <a:t>30-50%</a:t>
            </a:r>
          </a:p>
          <a:p>
            <a:pPr lvl="1"/>
            <a:r>
              <a:rPr lang="en-US" dirty="0"/>
              <a:t>Half or more</a:t>
            </a:r>
          </a:p>
        </p:txBody>
      </p:sp>
    </p:spTree>
    <p:extLst>
      <p:ext uri="{BB962C8B-B14F-4D97-AF65-F5344CB8AC3E}">
        <p14:creationId xmlns:p14="http://schemas.microsoft.com/office/powerpoint/2010/main" val="261085896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18AEF2-80F0-46A0-98D0-C5FF3BC0E2A5}"/>
              </a:ext>
            </a:extLst>
          </p:cNvPr>
          <p:cNvSpPr>
            <a:spLocks noGrp="1"/>
          </p:cNvSpPr>
          <p:nvPr>
            <p:ph type="title"/>
          </p:nvPr>
        </p:nvSpPr>
        <p:spPr>
          <a:solidFill>
            <a:schemeClr val="accent1">
              <a:lumMod val="60000"/>
              <a:lumOff val="40000"/>
            </a:schemeClr>
          </a:solidFill>
        </p:spPr>
        <p:txBody>
          <a:bodyPr/>
          <a:lstStyle/>
          <a:p>
            <a:r>
              <a:rPr lang="en-US" dirty="0"/>
              <a:t>S6: Operations Automation</a:t>
            </a:r>
          </a:p>
        </p:txBody>
      </p:sp>
      <p:sp>
        <p:nvSpPr>
          <p:cNvPr id="3" name="Content Placeholder 2">
            <a:extLst>
              <a:ext uri="{FF2B5EF4-FFF2-40B4-BE49-F238E27FC236}">
                <a16:creationId xmlns:a16="http://schemas.microsoft.com/office/drawing/2014/main" id="{102FC62B-09C5-4DE6-9A09-718155D127B5}"/>
              </a:ext>
            </a:extLst>
          </p:cNvPr>
          <p:cNvSpPr>
            <a:spLocks noGrp="1"/>
          </p:cNvSpPr>
          <p:nvPr>
            <p:ph idx="1"/>
          </p:nvPr>
        </p:nvSpPr>
        <p:spPr/>
        <p:txBody>
          <a:bodyPr/>
          <a:lstStyle/>
          <a:p>
            <a:pPr algn="l">
              <a:buFont typeface="Arial" panose="020B0604020202020204" pitchFamily="34" charset="0"/>
              <a:buChar char="•"/>
            </a:pPr>
            <a:r>
              <a:rPr lang="en-US" b="0" i="0" dirty="0">
                <a:effectLst/>
                <a:latin typeface="Guardian Sans Text"/>
              </a:rPr>
              <a:t>Common opportunities for automating operational issues.</a:t>
            </a:r>
          </a:p>
          <a:p>
            <a:pPr algn="l">
              <a:buFont typeface="Arial" panose="020B0604020202020204" pitchFamily="34" charset="0"/>
              <a:buChar char="•"/>
            </a:pPr>
            <a:r>
              <a:rPr lang="en-US" b="0" i="0" dirty="0">
                <a:effectLst/>
                <a:latin typeface="Guardian Sans Text"/>
              </a:rPr>
              <a:t>Review of AWS operations services (Trusted Advisor, </a:t>
            </a:r>
            <a:r>
              <a:rPr lang="en-US" b="0" i="0" dirty="0" err="1">
                <a:effectLst/>
                <a:latin typeface="Guardian Sans Text"/>
              </a:rPr>
              <a:t>EventBridge</a:t>
            </a:r>
            <a:r>
              <a:rPr lang="en-US" b="0" i="0" dirty="0">
                <a:effectLst/>
                <a:latin typeface="Guardian Sans Text"/>
              </a:rPr>
              <a:t>, CloudWatch Dashboards).</a:t>
            </a:r>
          </a:p>
          <a:p>
            <a:pPr algn="l">
              <a:buFont typeface="Arial" panose="020B0604020202020204" pitchFamily="34" charset="0"/>
              <a:buChar char="•"/>
            </a:pPr>
            <a:r>
              <a:rPr lang="en-US" b="0" i="0" dirty="0">
                <a:effectLst/>
                <a:latin typeface="Guardian Sans Text"/>
              </a:rPr>
              <a:t>Review of Operations Lab.</a:t>
            </a:r>
          </a:p>
        </p:txBody>
      </p:sp>
    </p:spTree>
    <p:extLst>
      <p:ext uri="{BB962C8B-B14F-4D97-AF65-F5344CB8AC3E}">
        <p14:creationId xmlns:p14="http://schemas.microsoft.com/office/powerpoint/2010/main" val="137946190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BC3495-B5C6-47D7-986C-37BE832B0DF9}"/>
              </a:ext>
            </a:extLst>
          </p:cNvPr>
          <p:cNvSpPr>
            <a:spLocks noGrp="1"/>
          </p:cNvSpPr>
          <p:nvPr>
            <p:ph type="title"/>
          </p:nvPr>
        </p:nvSpPr>
        <p:spPr/>
        <p:txBody>
          <a:bodyPr/>
          <a:lstStyle/>
          <a:p>
            <a:r>
              <a:rPr lang="en-US" dirty="0"/>
              <a:t>Operations Automation</a:t>
            </a:r>
          </a:p>
        </p:txBody>
      </p:sp>
      <p:sp>
        <p:nvSpPr>
          <p:cNvPr id="3" name="Content Placeholder 2">
            <a:extLst>
              <a:ext uri="{FF2B5EF4-FFF2-40B4-BE49-F238E27FC236}">
                <a16:creationId xmlns:a16="http://schemas.microsoft.com/office/drawing/2014/main" id="{7A4DFF08-CC97-443F-B3D2-F0B8C8EA6626}"/>
              </a:ext>
            </a:extLst>
          </p:cNvPr>
          <p:cNvSpPr>
            <a:spLocks noGrp="1"/>
          </p:cNvSpPr>
          <p:nvPr>
            <p:ph idx="1"/>
          </p:nvPr>
        </p:nvSpPr>
        <p:spPr/>
        <p:txBody>
          <a:bodyPr/>
          <a:lstStyle/>
          <a:p>
            <a:endParaRPr lang="en-US" dirty="0"/>
          </a:p>
          <a:p>
            <a:r>
              <a:rPr lang="en-US" dirty="0"/>
              <a:t>Health checks, notifications, and resolution</a:t>
            </a:r>
          </a:p>
          <a:p>
            <a:pPr lvl="1"/>
            <a:r>
              <a:rPr lang="en-US" dirty="0"/>
              <a:t>Resource scarcity (</a:t>
            </a:r>
            <a:r>
              <a:rPr lang="en-US" dirty="0">
                <a:hlinkClick r:id="rId3"/>
              </a:rPr>
              <a:t>EBS volume resizing</a:t>
            </a:r>
            <a:r>
              <a:rPr lang="en-US" dirty="0"/>
              <a:t>)</a:t>
            </a:r>
          </a:p>
          <a:p>
            <a:r>
              <a:rPr lang="en-US" dirty="0"/>
              <a:t>Cost-saving via right-sizing of AWS infrastructure</a:t>
            </a:r>
          </a:p>
          <a:p>
            <a:pPr lvl="1"/>
            <a:r>
              <a:rPr lang="en-US" dirty="0"/>
              <a:t>Automating </a:t>
            </a:r>
            <a:r>
              <a:rPr lang="en-US" dirty="0">
                <a:hlinkClick r:id="rId4"/>
              </a:rPr>
              <a:t>start/stop of resources</a:t>
            </a:r>
            <a:endParaRPr lang="en-US" dirty="0"/>
          </a:p>
          <a:p>
            <a:r>
              <a:rPr lang="en-US" dirty="0"/>
              <a:t>Dashboard creation</a:t>
            </a:r>
          </a:p>
          <a:p>
            <a:pPr lvl="1"/>
            <a:r>
              <a:rPr lang="en-US" dirty="0"/>
              <a:t>Dynamic serverless </a:t>
            </a:r>
            <a:r>
              <a:rPr lang="en-US" dirty="0">
                <a:hlinkClick r:id="rId5"/>
              </a:rPr>
              <a:t>dashboards in S3 with AJAX Lambda hooks</a:t>
            </a:r>
            <a:endParaRPr lang="en-US" dirty="0"/>
          </a:p>
          <a:p>
            <a:r>
              <a:rPr lang="en-US" dirty="0"/>
              <a:t>Security automation</a:t>
            </a:r>
          </a:p>
          <a:p>
            <a:pPr lvl="1"/>
            <a:r>
              <a:rPr lang="en-US" dirty="0">
                <a:hlinkClick r:id="rId6"/>
              </a:rPr>
              <a:t>Tag-based GRC Compliance</a:t>
            </a:r>
            <a:endParaRPr lang="en-US" dirty="0"/>
          </a:p>
          <a:p>
            <a:pPr lvl="1"/>
            <a:endParaRPr lang="en-US" dirty="0"/>
          </a:p>
        </p:txBody>
      </p:sp>
    </p:spTree>
    <p:extLst>
      <p:ext uri="{BB962C8B-B14F-4D97-AF65-F5344CB8AC3E}">
        <p14:creationId xmlns:p14="http://schemas.microsoft.com/office/powerpoint/2010/main" val="141223918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BC3495-B5C6-47D7-986C-37BE832B0DF9}"/>
              </a:ext>
            </a:extLst>
          </p:cNvPr>
          <p:cNvSpPr>
            <a:spLocks noGrp="1"/>
          </p:cNvSpPr>
          <p:nvPr>
            <p:ph type="title"/>
          </p:nvPr>
        </p:nvSpPr>
        <p:spPr/>
        <p:txBody>
          <a:bodyPr/>
          <a:lstStyle/>
          <a:p>
            <a:r>
              <a:rPr lang="en-US" dirty="0"/>
              <a:t>AWS Trusted Advisor</a:t>
            </a:r>
          </a:p>
        </p:txBody>
      </p:sp>
      <p:pic>
        <p:nvPicPr>
          <p:cNvPr id="24" name="Graphic 7">
            <a:extLst>
              <a:ext uri="{FF2B5EF4-FFF2-40B4-BE49-F238E27FC236}">
                <a16:creationId xmlns:a16="http://schemas.microsoft.com/office/drawing/2014/main" id="{659661EF-837A-476A-A344-1EDB54FB9F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91957" y="17955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4" name="Picture 2" descr="AWS Trusted Advisor provides best practice recommendations across five categories">
            <a:extLst>
              <a:ext uri="{FF2B5EF4-FFF2-40B4-BE49-F238E27FC236}">
                <a16:creationId xmlns:a16="http://schemas.microsoft.com/office/drawing/2014/main" id="{22C9EAC5-0695-488B-B391-F553FB2D0F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4164" y="1958022"/>
            <a:ext cx="7884462" cy="189856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E655D9F4-28CF-48F9-9927-C537E2596251}"/>
              </a:ext>
            </a:extLst>
          </p:cNvPr>
          <p:cNvSpPr txBox="1"/>
          <p:nvPr/>
        </p:nvSpPr>
        <p:spPr>
          <a:xfrm>
            <a:off x="5292149" y="3809211"/>
            <a:ext cx="3243452" cy="369332"/>
          </a:xfrm>
          <a:prstGeom prst="rect">
            <a:avLst/>
          </a:prstGeom>
          <a:noFill/>
        </p:spPr>
        <p:txBody>
          <a:bodyPr wrap="none" rtlCol="0">
            <a:spAutoFit/>
          </a:bodyPr>
          <a:lstStyle/>
          <a:p>
            <a:r>
              <a:rPr lang="en-US" dirty="0">
                <a:hlinkClick r:id="rId4"/>
              </a:rPr>
              <a:t>Real-time TA status monitoring…</a:t>
            </a:r>
            <a:endParaRPr lang="en-US" dirty="0"/>
          </a:p>
        </p:txBody>
      </p:sp>
    </p:spTree>
    <p:extLst>
      <p:ext uri="{BB962C8B-B14F-4D97-AF65-F5344CB8AC3E}">
        <p14:creationId xmlns:p14="http://schemas.microsoft.com/office/powerpoint/2010/main" val="174850043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BC3495-B5C6-47D7-986C-37BE832B0DF9}"/>
              </a:ext>
            </a:extLst>
          </p:cNvPr>
          <p:cNvSpPr>
            <a:spLocks noGrp="1"/>
          </p:cNvSpPr>
          <p:nvPr>
            <p:ph type="title"/>
          </p:nvPr>
        </p:nvSpPr>
        <p:spPr/>
        <p:txBody>
          <a:bodyPr/>
          <a:lstStyle/>
          <a:p>
            <a:r>
              <a:rPr lang="en-US" dirty="0"/>
              <a:t>Amazon </a:t>
            </a:r>
            <a:r>
              <a:rPr lang="en-US" dirty="0" err="1"/>
              <a:t>GuardDuty</a:t>
            </a:r>
            <a:endParaRPr lang="en-US" dirty="0"/>
          </a:p>
        </p:txBody>
      </p:sp>
      <p:pic>
        <p:nvPicPr>
          <p:cNvPr id="6" name="Graphic 19">
            <a:extLst>
              <a:ext uri="{FF2B5EF4-FFF2-40B4-BE49-F238E27FC236}">
                <a16:creationId xmlns:a16="http://schemas.microsoft.com/office/drawing/2014/main" id="{2656D3B0-8B3B-05A7-31F4-D706BC5048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91957" y="17955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6" name="Picture 2">
            <a:extLst>
              <a:ext uri="{FF2B5EF4-FFF2-40B4-BE49-F238E27FC236}">
                <a16:creationId xmlns:a16="http://schemas.microsoft.com/office/drawing/2014/main" id="{87F43FC9-B4A4-C152-2296-70E7F470A9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6009" y="1506448"/>
            <a:ext cx="7171981" cy="26347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636026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BC3495-B5C6-47D7-986C-37BE832B0DF9}"/>
              </a:ext>
            </a:extLst>
          </p:cNvPr>
          <p:cNvSpPr>
            <a:spLocks noGrp="1"/>
          </p:cNvSpPr>
          <p:nvPr>
            <p:ph type="title"/>
          </p:nvPr>
        </p:nvSpPr>
        <p:spPr/>
        <p:txBody>
          <a:bodyPr/>
          <a:lstStyle/>
          <a:p>
            <a:r>
              <a:rPr lang="en-US" dirty="0"/>
              <a:t>Amazon </a:t>
            </a:r>
            <a:r>
              <a:rPr lang="en-US" dirty="0" err="1"/>
              <a:t>EventBridge</a:t>
            </a:r>
            <a:endParaRPr lang="en-US" dirty="0"/>
          </a:p>
        </p:txBody>
      </p:sp>
      <p:sp>
        <p:nvSpPr>
          <p:cNvPr id="3" name="Content Placeholder 2">
            <a:extLst>
              <a:ext uri="{FF2B5EF4-FFF2-40B4-BE49-F238E27FC236}">
                <a16:creationId xmlns:a16="http://schemas.microsoft.com/office/drawing/2014/main" id="{7A4DFF08-CC97-443F-B3D2-F0B8C8EA6626}"/>
              </a:ext>
            </a:extLst>
          </p:cNvPr>
          <p:cNvSpPr>
            <a:spLocks noGrp="1"/>
          </p:cNvSpPr>
          <p:nvPr>
            <p:ph idx="1"/>
          </p:nvPr>
        </p:nvSpPr>
        <p:spPr/>
        <p:txBody>
          <a:bodyPr/>
          <a:lstStyle/>
          <a:p>
            <a:endParaRPr lang="en-US" dirty="0"/>
          </a:p>
          <a:p>
            <a:r>
              <a:rPr lang="en-US" dirty="0"/>
              <a:t>“Serverless event bus to build event-driven apps at scale”</a:t>
            </a:r>
          </a:p>
          <a:p>
            <a:r>
              <a:rPr lang="en-US" dirty="0"/>
              <a:t>Events can be generated from:</a:t>
            </a:r>
          </a:p>
          <a:p>
            <a:pPr lvl="1"/>
            <a:r>
              <a:rPr lang="en-US" dirty="0"/>
              <a:t>AWS Services (+cross acct, region) – 90+ </a:t>
            </a:r>
            <a:r>
              <a:rPr lang="en-US" dirty="0" err="1"/>
              <a:t>svcs</a:t>
            </a:r>
            <a:r>
              <a:rPr lang="en-US" dirty="0"/>
              <a:t> as sources, 17 as targets</a:t>
            </a:r>
          </a:p>
          <a:p>
            <a:pPr lvl="1"/>
            <a:r>
              <a:rPr lang="en-US" dirty="0"/>
              <a:t>Your Apps</a:t>
            </a:r>
          </a:p>
          <a:p>
            <a:pPr lvl="1"/>
            <a:r>
              <a:rPr lang="en-US" dirty="0"/>
              <a:t>3</a:t>
            </a:r>
            <a:r>
              <a:rPr lang="en-US" baseline="30000" dirty="0"/>
              <a:t>rd</a:t>
            </a:r>
            <a:r>
              <a:rPr lang="en-US" dirty="0"/>
              <a:t> party SaaS sources like Zendesk or Shopify (21+ native SaaS integrations, SaaS events travel AWS network, not pub)</a:t>
            </a:r>
          </a:p>
        </p:txBody>
      </p:sp>
      <p:pic>
        <p:nvPicPr>
          <p:cNvPr id="20" name="Graphic 19">
            <a:extLst>
              <a:ext uri="{FF2B5EF4-FFF2-40B4-BE49-F238E27FC236}">
                <a16:creationId xmlns:a16="http://schemas.microsoft.com/office/drawing/2014/main" id="{63B033A0-C957-4E41-B439-D166E632D9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30849" y="17955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5766606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BC3495-B5C6-47D7-986C-37BE832B0DF9}"/>
              </a:ext>
            </a:extLst>
          </p:cNvPr>
          <p:cNvSpPr>
            <a:spLocks noGrp="1"/>
          </p:cNvSpPr>
          <p:nvPr>
            <p:ph type="title"/>
          </p:nvPr>
        </p:nvSpPr>
        <p:spPr>
          <a:xfrm>
            <a:off x="805778" y="1"/>
            <a:ext cx="7548179" cy="1165504"/>
          </a:xfrm>
        </p:spPr>
        <p:txBody>
          <a:bodyPr/>
          <a:lstStyle/>
          <a:p>
            <a:r>
              <a:rPr lang="en-US" dirty="0" err="1"/>
              <a:t>EventBridge</a:t>
            </a:r>
            <a:r>
              <a:rPr lang="en-US" dirty="0"/>
              <a:t>:</a:t>
            </a:r>
            <a:br>
              <a:rPr lang="en-US" dirty="0"/>
            </a:br>
            <a:r>
              <a:rPr lang="en-US" dirty="0"/>
              <a:t>Directed vs Observable</a:t>
            </a:r>
          </a:p>
        </p:txBody>
      </p:sp>
      <p:pic>
        <p:nvPicPr>
          <p:cNvPr id="20" name="Graphic 19">
            <a:extLst>
              <a:ext uri="{FF2B5EF4-FFF2-40B4-BE49-F238E27FC236}">
                <a16:creationId xmlns:a16="http://schemas.microsoft.com/office/drawing/2014/main" id="{63B033A0-C957-4E41-B439-D166E632D9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30849" y="17955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8" name="Picture 2" descr="How AWS Builds Serverless Services Using Serverless - Introducing Amazon  EventBridge">
            <a:extLst>
              <a:ext uri="{FF2B5EF4-FFF2-40B4-BE49-F238E27FC236}">
                <a16:creationId xmlns:a16="http://schemas.microsoft.com/office/drawing/2014/main" id="{B5D9ADE1-0921-42DC-9EC1-9B959583021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3417" b="13972"/>
          <a:stretch/>
        </p:blipFill>
        <p:spPr bwMode="auto">
          <a:xfrm>
            <a:off x="1798727" y="1165506"/>
            <a:ext cx="5832122" cy="32738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566870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BC3495-B5C6-47D7-986C-37BE832B0DF9}"/>
              </a:ext>
            </a:extLst>
          </p:cNvPr>
          <p:cNvSpPr>
            <a:spLocks noGrp="1"/>
          </p:cNvSpPr>
          <p:nvPr>
            <p:ph type="title"/>
          </p:nvPr>
        </p:nvSpPr>
        <p:spPr/>
        <p:txBody>
          <a:bodyPr/>
          <a:lstStyle/>
          <a:p>
            <a:r>
              <a:rPr lang="en-US" dirty="0" err="1"/>
              <a:t>EventBridge</a:t>
            </a:r>
            <a:r>
              <a:rPr lang="en-US" dirty="0"/>
              <a:t> Architecture</a:t>
            </a:r>
          </a:p>
        </p:txBody>
      </p:sp>
      <p:pic>
        <p:nvPicPr>
          <p:cNvPr id="20" name="Graphic 19">
            <a:extLst>
              <a:ext uri="{FF2B5EF4-FFF2-40B4-BE49-F238E27FC236}">
                <a16:creationId xmlns:a16="http://schemas.microsoft.com/office/drawing/2014/main" id="{63B033A0-C957-4E41-B439-D166E632D9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30849" y="17955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2" name="Picture 2" descr="How Amazon EventBridge connects applications using events">
            <a:extLst>
              <a:ext uri="{FF2B5EF4-FFF2-40B4-BE49-F238E27FC236}">
                <a16:creationId xmlns:a16="http://schemas.microsoft.com/office/drawing/2014/main" id="{A3C073D6-BAE4-47AC-B197-4A54954B16A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76681" y="1184456"/>
            <a:ext cx="6790637" cy="33446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04520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9042C7-4168-4494-9ADC-1891D2A23721}"/>
              </a:ext>
            </a:extLst>
          </p:cNvPr>
          <p:cNvSpPr>
            <a:spLocks noGrp="1"/>
          </p:cNvSpPr>
          <p:nvPr>
            <p:ph type="title"/>
          </p:nvPr>
        </p:nvSpPr>
        <p:spPr/>
        <p:txBody>
          <a:bodyPr/>
          <a:lstStyle/>
          <a:p>
            <a:r>
              <a:rPr lang="en-US" dirty="0"/>
              <a:t>Course Outline &amp; Objectives</a:t>
            </a:r>
          </a:p>
        </p:txBody>
      </p:sp>
      <p:sp>
        <p:nvSpPr>
          <p:cNvPr id="3" name="Content Placeholder 2">
            <a:extLst>
              <a:ext uri="{FF2B5EF4-FFF2-40B4-BE49-F238E27FC236}">
                <a16:creationId xmlns:a16="http://schemas.microsoft.com/office/drawing/2014/main" id="{49841067-F669-4E42-992C-DDBC8E93448C}"/>
              </a:ext>
            </a:extLst>
          </p:cNvPr>
          <p:cNvSpPr>
            <a:spLocks noGrp="1"/>
          </p:cNvSpPr>
          <p:nvPr>
            <p:ph idx="1"/>
          </p:nvPr>
        </p:nvSpPr>
        <p:spPr/>
        <p:txBody>
          <a:bodyPr/>
          <a:lstStyle/>
          <a:p>
            <a:r>
              <a:rPr lang="en-US" dirty="0"/>
              <a:t>We WILL teach you:</a:t>
            </a:r>
          </a:p>
          <a:p>
            <a:pPr lvl="1"/>
            <a:r>
              <a:rPr lang="en-US" dirty="0"/>
              <a:t>Python, Lambda, AWS, Operations, Automation, GRC basics</a:t>
            </a:r>
          </a:p>
          <a:p>
            <a:pPr lvl="1"/>
            <a:r>
              <a:rPr lang="en-US" dirty="0"/>
              <a:t>Some AWS services. Namely: Cloud9, Lambda, AWS Config, IAM, EC2, </a:t>
            </a:r>
            <a:r>
              <a:rPr lang="en-US" dirty="0" err="1"/>
              <a:t>TrustedAdvisor</a:t>
            </a:r>
            <a:r>
              <a:rPr lang="en-US" dirty="0"/>
              <a:t>, </a:t>
            </a:r>
            <a:r>
              <a:rPr lang="en-US" dirty="0" err="1"/>
              <a:t>EventBridge</a:t>
            </a:r>
            <a:r>
              <a:rPr lang="en-US" dirty="0"/>
              <a:t>, CloudWatch, CloudTrail, S3, ELB, CloudFront, API Gateway, STS, VPC, Autoscaling, Systems Manager, Amazon Inspector, Secrets Manager.</a:t>
            </a:r>
          </a:p>
          <a:p>
            <a:r>
              <a:rPr lang="en-US" dirty="0"/>
              <a:t>We WILL NOT teach you:</a:t>
            </a:r>
          </a:p>
          <a:p>
            <a:pPr lvl="1"/>
            <a:r>
              <a:rPr lang="en-US" dirty="0"/>
              <a:t>In-depth Python, Lambda, AWS, Operations, Automation, or GRC.</a:t>
            </a:r>
          </a:p>
          <a:p>
            <a:pPr lvl="1"/>
            <a:r>
              <a:rPr lang="en-US" dirty="0"/>
              <a:t>In-depth AWS usage for ANY of these services, INCLUDING Lambda</a:t>
            </a:r>
          </a:p>
        </p:txBody>
      </p:sp>
    </p:spTree>
    <p:extLst>
      <p:ext uri="{BB962C8B-B14F-4D97-AF65-F5344CB8AC3E}">
        <p14:creationId xmlns:p14="http://schemas.microsoft.com/office/powerpoint/2010/main" val="363451752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BC3495-B5C6-47D7-986C-37BE832B0DF9}"/>
              </a:ext>
            </a:extLst>
          </p:cNvPr>
          <p:cNvSpPr>
            <a:spLocks noGrp="1"/>
          </p:cNvSpPr>
          <p:nvPr>
            <p:ph type="title"/>
          </p:nvPr>
        </p:nvSpPr>
        <p:spPr/>
        <p:txBody>
          <a:bodyPr/>
          <a:lstStyle/>
          <a:p>
            <a:r>
              <a:rPr lang="en-US" dirty="0"/>
              <a:t>CloudWatch Dashboards</a:t>
            </a:r>
          </a:p>
        </p:txBody>
      </p:sp>
      <p:sp>
        <p:nvSpPr>
          <p:cNvPr id="3" name="Content Placeholder 2">
            <a:extLst>
              <a:ext uri="{FF2B5EF4-FFF2-40B4-BE49-F238E27FC236}">
                <a16:creationId xmlns:a16="http://schemas.microsoft.com/office/drawing/2014/main" id="{7A4DFF08-CC97-443F-B3D2-F0B8C8EA6626}"/>
              </a:ext>
            </a:extLst>
          </p:cNvPr>
          <p:cNvSpPr>
            <a:spLocks noGrp="1"/>
          </p:cNvSpPr>
          <p:nvPr>
            <p:ph idx="1"/>
          </p:nvPr>
        </p:nvSpPr>
        <p:spPr/>
        <p:txBody>
          <a:bodyPr/>
          <a:lstStyle/>
          <a:p>
            <a:endParaRPr lang="en-US" dirty="0"/>
          </a:p>
          <a:p>
            <a:r>
              <a:rPr lang="en-US" dirty="0"/>
              <a:t>Display graphs &amp; widgets (cross acct &amp; region)</a:t>
            </a:r>
          </a:p>
          <a:p>
            <a:endParaRPr lang="en-US" dirty="0"/>
          </a:p>
        </p:txBody>
      </p:sp>
      <p:pic>
        <p:nvPicPr>
          <p:cNvPr id="6146" name="Picture 2">
            <a:extLst>
              <a:ext uri="{FF2B5EF4-FFF2-40B4-BE49-F238E27FC236}">
                <a16:creationId xmlns:a16="http://schemas.microsoft.com/office/drawing/2014/main" id="{2A2AE377-F291-4C7B-8EFD-D94529431A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54006" y="1698537"/>
            <a:ext cx="5792878" cy="3102408"/>
          </a:xfrm>
          <a:prstGeom prst="rect">
            <a:avLst/>
          </a:prstGeom>
          <a:noFill/>
          <a:extLst>
            <a:ext uri="{909E8E84-426E-40DD-AFC4-6F175D3DCCD1}">
              <a14:hiddenFill xmlns:a14="http://schemas.microsoft.com/office/drawing/2010/main">
                <a:solidFill>
                  <a:srgbClr val="FFFFFF"/>
                </a:solidFill>
              </a14:hiddenFill>
            </a:ext>
          </a:extLst>
        </p:spPr>
      </p:pic>
      <p:pic>
        <p:nvPicPr>
          <p:cNvPr id="6" name="Graphic 17">
            <a:extLst>
              <a:ext uri="{FF2B5EF4-FFF2-40B4-BE49-F238E27FC236}">
                <a16:creationId xmlns:a16="http://schemas.microsoft.com/office/drawing/2014/main" id="{62AC0BD3-440C-47C7-8126-D717B5EC4E8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76222" y="17955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1521238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0B2AC1-95A9-497C-ADB0-D3F3533C65D0}"/>
              </a:ext>
            </a:extLst>
          </p:cNvPr>
          <p:cNvSpPr>
            <a:spLocks noGrp="1"/>
          </p:cNvSpPr>
          <p:nvPr>
            <p:ph type="title"/>
          </p:nvPr>
        </p:nvSpPr>
        <p:spPr>
          <a:xfrm>
            <a:off x="805778" y="1"/>
            <a:ext cx="7548179" cy="1696176"/>
          </a:xfrm>
          <a:solidFill>
            <a:srgbClr val="FFC000"/>
          </a:solidFill>
        </p:spPr>
        <p:txBody>
          <a:bodyPr/>
          <a:lstStyle/>
          <a:p>
            <a:r>
              <a:rPr lang="en-US" dirty="0"/>
              <a:t>Activity 4: </a:t>
            </a:r>
            <a:r>
              <a:rPr lang="en-US" i="0" dirty="0">
                <a:effectLst/>
                <a:latin typeface="Guardian Sans Text"/>
              </a:rPr>
              <a:t>Automating </a:t>
            </a:r>
            <a:r>
              <a:rPr lang="en-US" i="0" dirty="0" err="1">
                <a:effectLst/>
                <a:latin typeface="Guardian Sans Text"/>
              </a:rPr>
              <a:t>GuardDuty</a:t>
            </a:r>
            <a:r>
              <a:rPr lang="en-US" i="0" dirty="0">
                <a:effectLst/>
                <a:latin typeface="Guardian Sans Text"/>
              </a:rPr>
              <a:t> and </a:t>
            </a:r>
            <a:r>
              <a:rPr lang="en-US" i="0" dirty="0" err="1">
                <a:effectLst/>
                <a:latin typeface="Guardian Sans Text"/>
              </a:rPr>
              <a:t>EventBridge</a:t>
            </a:r>
            <a:r>
              <a:rPr lang="en-US" i="0" dirty="0">
                <a:effectLst/>
                <a:latin typeface="Guardian Sans Text"/>
              </a:rPr>
              <a:t> alerts to update CloudWatch dashboards</a:t>
            </a:r>
            <a:endParaRPr lang="en-US" dirty="0"/>
          </a:p>
        </p:txBody>
      </p:sp>
      <p:sp>
        <p:nvSpPr>
          <p:cNvPr id="3" name="Content Placeholder 2">
            <a:extLst>
              <a:ext uri="{FF2B5EF4-FFF2-40B4-BE49-F238E27FC236}">
                <a16:creationId xmlns:a16="http://schemas.microsoft.com/office/drawing/2014/main" id="{90084D6A-4C48-4643-AB3A-1C1567E3C549}"/>
              </a:ext>
            </a:extLst>
          </p:cNvPr>
          <p:cNvSpPr>
            <a:spLocks noGrp="1"/>
          </p:cNvSpPr>
          <p:nvPr>
            <p:ph idx="1"/>
          </p:nvPr>
        </p:nvSpPr>
        <p:spPr/>
        <p:txBody>
          <a:bodyPr/>
          <a:lstStyle/>
          <a:p>
            <a:endParaRPr lang="en-US" dirty="0"/>
          </a:p>
          <a:p>
            <a:endParaRPr lang="en-US" dirty="0"/>
          </a:p>
          <a:p>
            <a:endParaRPr lang="en-US" dirty="0"/>
          </a:p>
          <a:p>
            <a:pPr algn="l">
              <a:buFont typeface="Arial" panose="020B0604020202020204" pitchFamily="34" charset="0"/>
              <a:buChar char="•"/>
            </a:pPr>
            <a:r>
              <a:rPr lang="en-US" b="0" i="0" dirty="0">
                <a:effectLst/>
                <a:latin typeface="Guardian Sans Text"/>
              </a:rPr>
              <a:t>Building a simple CloudWatch Dashboard</a:t>
            </a:r>
          </a:p>
          <a:p>
            <a:pPr algn="l">
              <a:buFont typeface="Arial" panose="020B0604020202020204" pitchFamily="34" charset="0"/>
              <a:buChar char="•"/>
            </a:pPr>
            <a:r>
              <a:rPr lang="en-US" b="0" i="0" dirty="0">
                <a:effectLst/>
                <a:latin typeface="Guardian Sans Text"/>
              </a:rPr>
              <a:t>Integrating </a:t>
            </a:r>
            <a:r>
              <a:rPr lang="en-US" b="0" i="0" dirty="0" err="1">
                <a:effectLst/>
                <a:latin typeface="Guardian Sans Text"/>
              </a:rPr>
              <a:t>GuardDuty</a:t>
            </a:r>
            <a:r>
              <a:rPr lang="en-US" b="0" i="0" dirty="0">
                <a:effectLst/>
                <a:latin typeface="Guardian Sans Text"/>
              </a:rPr>
              <a:t> findings into basic CW Dashboard</a:t>
            </a:r>
          </a:p>
          <a:p>
            <a:pPr algn="l">
              <a:buFont typeface="Arial" panose="020B0604020202020204" pitchFamily="34" charset="0"/>
              <a:buChar char="•"/>
            </a:pPr>
            <a:r>
              <a:rPr lang="en-US" b="0" i="0" dirty="0">
                <a:effectLst/>
                <a:latin typeface="Guardian Sans Text"/>
              </a:rPr>
              <a:t>Updating CW Dashboards with real time </a:t>
            </a:r>
            <a:r>
              <a:rPr lang="en-US" b="0" i="0" dirty="0" err="1">
                <a:effectLst/>
                <a:latin typeface="Guardian Sans Text"/>
              </a:rPr>
              <a:t>EventBridge</a:t>
            </a:r>
            <a:r>
              <a:rPr lang="en-US" b="0" i="0" dirty="0">
                <a:effectLst/>
                <a:latin typeface="Guardian Sans Text"/>
              </a:rPr>
              <a:t> updates</a:t>
            </a:r>
          </a:p>
        </p:txBody>
      </p:sp>
    </p:spTree>
    <p:extLst>
      <p:ext uri="{BB962C8B-B14F-4D97-AF65-F5344CB8AC3E}">
        <p14:creationId xmlns:p14="http://schemas.microsoft.com/office/powerpoint/2010/main" val="154118731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7CE0C-01CF-40D2-B2BF-2A422F583EF3}"/>
              </a:ext>
            </a:extLst>
          </p:cNvPr>
          <p:cNvSpPr>
            <a:spLocks noGrp="1"/>
          </p:cNvSpPr>
          <p:nvPr>
            <p:ph type="title"/>
          </p:nvPr>
        </p:nvSpPr>
        <p:spPr/>
        <p:txBody>
          <a:bodyPr/>
          <a:lstStyle/>
          <a:p>
            <a:r>
              <a:rPr lang="en-US" dirty="0"/>
              <a:t>Course wrap-up and next steps</a:t>
            </a:r>
          </a:p>
        </p:txBody>
      </p:sp>
      <p:sp>
        <p:nvSpPr>
          <p:cNvPr id="3" name="Content Placeholder 2">
            <a:extLst>
              <a:ext uri="{FF2B5EF4-FFF2-40B4-BE49-F238E27FC236}">
                <a16:creationId xmlns:a16="http://schemas.microsoft.com/office/drawing/2014/main" id="{CF2DD48B-7915-4C97-A458-8C4E8D6D5339}"/>
              </a:ext>
            </a:extLst>
          </p:cNvPr>
          <p:cNvSpPr>
            <a:spLocks noGrp="1"/>
          </p:cNvSpPr>
          <p:nvPr>
            <p:ph idx="1"/>
          </p:nvPr>
        </p:nvSpPr>
        <p:spPr/>
        <p:txBody>
          <a:bodyPr/>
          <a:lstStyle/>
          <a:p>
            <a:r>
              <a:rPr lang="en-US" dirty="0"/>
              <a:t>Evaluations!</a:t>
            </a:r>
          </a:p>
          <a:p>
            <a:r>
              <a:rPr lang="en-US" dirty="0">
                <a:hlinkClick r:id="rId2"/>
              </a:rPr>
              <a:t>Course Slides</a:t>
            </a:r>
            <a:endParaRPr lang="en-US" dirty="0"/>
          </a:p>
          <a:p>
            <a:r>
              <a:rPr lang="en-US" dirty="0">
                <a:hlinkClick r:id="rId3"/>
              </a:rPr>
              <a:t>Course Code</a:t>
            </a:r>
            <a:endParaRPr lang="en-US" dirty="0"/>
          </a:p>
          <a:p>
            <a:endParaRPr lang="en-US" dirty="0"/>
          </a:p>
          <a:p>
            <a:r>
              <a:rPr lang="en-US" dirty="0"/>
              <a:t>Want a deeper dive into Lambda automation? Register for Rich’s </a:t>
            </a:r>
            <a:r>
              <a:rPr lang="en-US" dirty="0">
                <a:hlinkClick r:id="rId4"/>
              </a:rPr>
              <a:t>Advanced AWS Lambda Automation </a:t>
            </a:r>
            <a:r>
              <a:rPr lang="en-US" dirty="0"/>
              <a:t>course on May 16, 17, 2022</a:t>
            </a:r>
          </a:p>
        </p:txBody>
      </p:sp>
    </p:spTree>
    <p:extLst>
      <p:ext uri="{BB962C8B-B14F-4D97-AF65-F5344CB8AC3E}">
        <p14:creationId xmlns:p14="http://schemas.microsoft.com/office/powerpoint/2010/main" val="40064708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6BFBF-65DC-4841-A1EA-98193DBCE3CC}"/>
              </a:ext>
            </a:extLst>
          </p:cNvPr>
          <p:cNvSpPr>
            <a:spLocks noGrp="1"/>
          </p:cNvSpPr>
          <p:nvPr>
            <p:ph type="title"/>
          </p:nvPr>
        </p:nvSpPr>
        <p:spPr/>
        <p:txBody>
          <a:bodyPr/>
          <a:lstStyle/>
          <a:p>
            <a:r>
              <a:rPr lang="en-US" dirty="0"/>
              <a:t>Value props of Serverless</a:t>
            </a:r>
          </a:p>
        </p:txBody>
      </p:sp>
      <p:sp>
        <p:nvSpPr>
          <p:cNvPr id="3" name="Content Placeholder 2">
            <a:extLst>
              <a:ext uri="{FF2B5EF4-FFF2-40B4-BE49-F238E27FC236}">
                <a16:creationId xmlns:a16="http://schemas.microsoft.com/office/drawing/2014/main" id="{0B4D59A4-0B3F-4188-8EEC-DBB53555C0AC}"/>
              </a:ext>
            </a:extLst>
          </p:cNvPr>
          <p:cNvSpPr>
            <a:spLocks noGrp="1"/>
          </p:cNvSpPr>
          <p:nvPr>
            <p:ph idx="1"/>
          </p:nvPr>
        </p:nvSpPr>
        <p:spPr/>
        <p:txBody>
          <a:bodyPr/>
          <a:lstStyle/>
          <a:p>
            <a:r>
              <a:rPr lang="en-US" dirty="0"/>
              <a:t>No “care and feeding” of infrastructure</a:t>
            </a:r>
          </a:p>
          <a:p>
            <a:pPr lvl="1"/>
            <a:r>
              <a:rPr lang="en-US" dirty="0"/>
              <a:t>Patching</a:t>
            </a:r>
          </a:p>
          <a:p>
            <a:pPr lvl="1"/>
            <a:r>
              <a:rPr lang="en-US" dirty="0"/>
              <a:t>Security</a:t>
            </a:r>
          </a:p>
          <a:p>
            <a:pPr lvl="1"/>
            <a:r>
              <a:rPr lang="en-US" dirty="0"/>
              <a:t>Monitoring</a:t>
            </a:r>
          </a:p>
          <a:p>
            <a:pPr lvl="1"/>
            <a:r>
              <a:rPr lang="en-US" dirty="0"/>
              <a:t>Networking</a:t>
            </a:r>
          </a:p>
          <a:p>
            <a:pPr lvl="1"/>
            <a:r>
              <a:rPr lang="en-US" dirty="0"/>
              <a:t>Scaling (Vertical -or- Horizontal)</a:t>
            </a:r>
          </a:p>
          <a:p>
            <a:r>
              <a:rPr lang="en-US" dirty="0"/>
              <a:t>Serverless architectures let you focus on your product, not your infrastructure.</a:t>
            </a:r>
          </a:p>
          <a:p>
            <a:pPr marL="457200" lvl="1" indent="0">
              <a:buNone/>
            </a:pPr>
            <a:endParaRPr lang="en-US" dirty="0"/>
          </a:p>
        </p:txBody>
      </p:sp>
    </p:spTree>
    <p:extLst>
      <p:ext uri="{BB962C8B-B14F-4D97-AF65-F5344CB8AC3E}">
        <p14:creationId xmlns:p14="http://schemas.microsoft.com/office/powerpoint/2010/main" val="21465060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48408A-F47C-4E99-A0F1-B4D712A13277}"/>
              </a:ext>
            </a:extLst>
          </p:cNvPr>
          <p:cNvSpPr>
            <a:spLocks noGrp="1"/>
          </p:cNvSpPr>
          <p:nvPr>
            <p:ph type="title"/>
          </p:nvPr>
        </p:nvSpPr>
        <p:spPr/>
        <p:txBody>
          <a:bodyPr/>
          <a:lstStyle/>
          <a:p>
            <a:r>
              <a:rPr lang="en-US" sz="3000" dirty="0"/>
              <a:t>Value Props: EC2 -vs- Containers -vs- Lambda</a:t>
            </a:r>
          </a:p>
        </p:txBody>
      </p:sp>
      <p:cxnSp>
        <p:nvCxnSpPr>
          <p:cNvPr id="5" name="Straight Connector 4">
            <a:extLst>
              <a:ext uri="{FF2B5EF4-FFF2-40B4-BE49-F238E27FC236}">
                <a16:creationId xmlns:a16="http://schemas.microsoft.com/office/drawing/2014/main" id="{7D8F43DF-07AC-4070-85AC-2540A360E275}"/>
              </a:ext>
            </a:extLst>
          </p:cNvPr>
          <p:cNvCxnSpPr/>
          <p:nvPr/>
        </p:nvCxnSpPr>
        <p:spPr>
          <a:xfrm>
            <a:off x="425885" y="914400"/>
            <a:ext cx="0" cy="3532340"/>
          </a:xfrm>
          <a:prstGeom prst="line">
            <a:avLst/>
          </a:prstGeom>
        </p:spPr>
        <p:style>
          <a:lnRef idx="2">
            <a:schemeClr val="accent1"/>
          </a:lnRef>
          <a:fillRef idx="0">
            <a:schemeClr val="accent1"/>
          </a:fillRef>
          <a:effectRef idx="1">
            <a:schemeClr val="accent1"/>
          </a:effectRef>
          <a:fontRef idx="minor">
            <a:schemeClr val="tx1"/>
          </a:fontRef>
        </p:style>
      </p:cxnSp>
      <p:cxnSp>
        <p:nvCxnSpPr>
          <p:cNvPr id="7" name="Straight Connector 6">
            <a:extLst>
              <a:ext uri="{FF2B5EF4-FFF2-40B4-BE49-F238E27FC236}">
                <a16:creationId xmlns:a16="http://schemas.microsoft.com/office/drawing/2014/main" id="{7F87BC9A-0C42-4090-AB48-27BD3AB96375}"/>
              </a:ext>
            </a:extLst>
          </p:cNvPr>
          <p:cNvCxnSpPr/>
          <p:nvPr/>
        </p:nvCxnSpPr>
        <p:spPr>
          <a:xfrm>
            <a:off x="425885" y="4446740"/>
            <a:ext cx="8016657" cy="0"/>
          </a:xfrm>
          <a:prstGeom prst="line">
            <a:avLst/>
          </a:prstGeom>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10D14CAA-495E-4002-91C2-FA8082C8947C}"/>
              </a:ext>
            </a:extLst>
          </p:cNvPr>
          <p:cNvSpPr txBox="1"/>
          <p:nvPr/>
        </p:nvSpPr>
        <p:spPr>
          <a:xfrm rot="16200000">
            <a:off x="-594802" y="1610533"/>
            <a:ext cx="1770741" cy="369332"/>
          </a:xfrm>
          <a:prstGeom prst="rect">
            <a:avLst/>
          </a:prstGeom>
          <a:noFill/>
        </p:spPr>
        <p:txBody>
          <a:bodyPr wrap="none" rtlCol="0">
            <a:spAutoFit/>
          </a:bodyPr>
          <a:lstStyle/>
          <a:p>
            <a:r>
              <a:rPr lang="en-US" dirty="0"/>
              <a:t># of users served</a:t>
            </a:r>
          </a:p>
        </p:txBody>
      </p:sp>
      <p:sp>
        <p:nvSpPr>
          <p:cNvPr id="9" name="TextBox 8">
            <a:extLst>
              <a:ext uri="{FF2B5EF4-FFF2-40B4-BE49-F238E27FC236}">
                <a16:creationId xmlns:a16="http://schemas.microsoft.com/office/drawing/2014/main" id="{0735D6F9-3212-4CB3-B708-1DB86C114488}"/>
              </a:ext>
            </a:extLst>
          </p:cNvPr>
          <p:cNvSpPr txBox="1"/>
          <p:nvPr/>
        </p:nvSpPr>
        <p:spPr>
          <a:xfrm>
            <a:off x="7016023" y="4387729"/>
            <a:ext cx="1520160" cy="369332"/>
          </a:xfrm>
          <a:prstGeom prst="rect">
            <a:avLst/>
          </a:prstGeom>
          <a:noFill/>
        </p:spPr>
        <p:txBody>
          <a:bodyPr wrap="none" rtlCol="0">
            <a:spAutoFit/>
          </a:bodyPr>
          <a:lstStyle/>
          <a:p>
            <a:r>
              <a:rPr lang="en-US" dirty="0"/>
              <a:t>response time</a:t>
            </a:r>
          </a:p>
        </p:txBody>
      </p:sp>
      <p:grpSp>
        <p:nvGrpSpPr>
          <p:cNvPr id="32" name="Group 31">
            <a:extLst>
              <a:ext uri="{FF2B5EF4-FFF2-40B4-BE49-F238E27FC236}">
                <a16:creationId xmlns:a16="http://schemas.microsoft.com/office/drawing/2014/main" id="{08DECD28-67DC-4755-AC85-5A268BE9330B}"/>
              </a:ext>
            </a:extLst>
          </p:cNvPr>
          <p:cNvGrpSpPr/>
          <p:nvPr/>
        </p:nvGrpSpPr>
        <p:grpSpPr>
          <a:xfrm>
            <a:off x="450560" y="573994"/>
            <a:ext cx="7991982" cy="3773452"/>
            <a:chOff x="450560" y="560553"/>
            <a:chExt cx="7991982" cy="3773452"/>
          </a:xfrm>
        </p:grpSpPr>
        <p:cxnSp>
          <p:nvCxnSpPr>
            <p:cNvPr id="11" name="Connector: Elbow 10">
              <a:extLst>
                <a:ext uri="{FF2B5EF4-FFF2-40B4-BE49-F238E27FC236}">
                  <a16:creationId xmlns:a16="http://schemas.microsoft.com/office/drawing/2014/main" id="{4BFEE54F-0D0C-47DA-8AE8-544CA21D0FB6}"/>
                </a:ext>
              </a:extLst>
            </p:cNvPr>
            <p:cNvCxnSpPr>
              <a:cxnSpLocks/>
            </p:cNvCxnSpPr>
            <p:nvPr/>
          </p:nvCxnSpPr>
          <p:spPr>
            <a:xfrm flipV="1">
              <a:off x="519527" y="909827"/>
              <a:ext cx="7834430" cy="3424178"/>
            </a:xfrm>
            <a:prstGeom prst="bentConnector3">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63AAD050-7760-4600-8B22-0A288CD7B902}"/>
                </a:ext>
              </a:extLst>
            </p:cNvPr>
            <p:cNvSpPr txBox="1"/>
            <p:nvPr/>
          </p:nvSpPr>
          <p:spPr>
            <a:xfrm>
              <a:off x="6766570" y="560553"/>
              <a:ext cx="1675972" cy="369332"/>
            </a:xfrm>
            <a:prstGeom prst="rect">
              <a:avLst/>
            </a:prstGeom>
            <a:noFill/>
          </p:spPr>
          <p:txBody>
            <a:bodyPr wrap="none" rtlCol="0">
              <a:spAutoFit/>
            </a:bodyPr>
            <a:lstStyle/>
            <a:p>
              <a:r>
                <a:rPr lang="en-US" dirty="0">
                  <a:solidFill>
                    <a:srgbClr val="FF0000"/>
                  </a:solidFill>
                </a:rPr>
                <a:t>EC2 – “t2.nano”</a:t>
              </a:r>
            </a:p>
          </p:txBody>
        </p:sp>
        <p:cxnSp>
          <p:nvCxnSpPr>
            <p:cNvPr id="16" name="Straight Arrow Connector 15">
              <a:extLst>
                <a:ext uri="{FF2B5EF4-FFF2-40B4-BE49-F238E27FC236}">
                  <a16:creationId xmlns:a16="http://schemas.microsoft.com/office/drawing/2014/main" id="{37B45086-BB11-45F3-A4A2-FFF2521DD841}"/>
                </a:ext>
              </a:extLst>
            </p:cNvPr>
            <p:cNvCxnSpPr>
              <a:cxnSpLocks/>
              <a:stCxn id="20" idx="1"/>
            </p:cNvCxnSpPr>
            <p:nvPr/>
          </p:nvCxnSpPr>
          <p:spPr>
            <a:xfrm flipH="1">
              <a:off x="450560" y="909827"/>
              <a:ext cx="155189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FFD26809-013A-4105-8A85-20FE9D23E555}"/>
                </a:ext>
              </a:extLst>
            </p:cNvPr>
            <p:cNvCxnSpPr>
              <a:cxnSpLocks/>
              <a:stCxn id="20" idx="3"/>
            </p:cNvCxnSpPr>
            <p:nvPr/>
          </p:nvCxnSpPr>
          <p:spPr>
            <a:xfrm flipV="1">
              <a:off x="3081600" y="909826"/>
              <a:ext cx="1252405" cy="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0" name="TextBox 19">
              <a:extLst>
                <a:ext uri="{FF2B5EF4-FFF2-40B4-BE49-F238E27FC236}">
                  <a16:creationId xmlns:a16="http://schemas.microsoft.com/office/drawing/2014/main" id="{B59EEDC3-C362-49A4-B5A3-3C323E8AE926}"/>
                </a:ext>
              </a:extLst>
            </p:cNvPr>
            <p:cNvSpPr txBox="1"/>
            <p:nvPr/>
          </p:nvSpPr>
          <p:spPr>
            <a:xfrm>
              <a:off x="2002458" y="725161"/>
              <a:ext cx="1079142" cy="369332"/>
            </a:xfrm>
            <a:prstGeom prst="rect">
              <a:avLst/>
            </a:prstGeom>
            <a:noFill/>
          </p:spPr>
          <p:txBody>
            <a:bodyPr wrap="none" rtlCol="0">
              <a:spAutoFit/>
            </a:bodyPr>
            <a:lstStyle/>
            <a:p>
              <a:r>
                <a:rPr lang="en-US" dirty="0"/>
                <a:t>20-30 sec</a:t>
              </a:r>
            </a:p>
          </p:txBody>
        </p:sp>
        <p:sp>
          <p:nvSpPr>
            <p:cNvPr id="21" name="TextBox 20">
              <a:extLst>
                <a:ext uri="{FF2B5EF4-FFF2-40B4-BE49-F238E27FC236}">
                  <a16:creationId xmlns:a16="http://schemas.microsoft.com/office/drawing/2014/main" id="{034DE81A-84A5-4321-8C15-460AB66D958D}"/>
                </a:ext>
              </a:extLst>
            </p:cNvPr>
            <p:cNvSpPr txBox="1"/>
            <p:nvPr/>
          </p:nvSpPr>
          <p:spPr>
            <a:xfrm>
              <a:off x="4608823" y="585579"/>
              <a:ext cx="1081578" cy="369332"/>
            </a:xfrm>
            <a:prstGeom prst="rect">
              <a:avLst/>
            </a:prstGeom>
            <a:noFill/>
          </p:spPr>
          <p:txBody>
            <a:bodyPr wrap="none" rtlCol="0">
              <a:spAutoFit/>
            </a:bodyPr>
            <a:lstStyle/>
            <a:p>
              <a:r>
                <a:rPr lang="en-US" dirty="0"/>
                <a:t>100 users</a:t>
              </a:r>
            </a:p>
          </p:txBody>
        </p:sp>
      </p:grpSp>
      <p:grpSp>
        <p:nvGrpSpPr>
          <p:cNvPr id="33" name="Group 32">
            <a:extLst>
              <a:ext uri="{FF2B5EF4-FFF2-40B4-BE49-F238E27FC236}">
                <a16:creationId xmlns:a16="http://schemas.microsoft.com/office/drawing/2014/main" id="{DE0D02EC-1353-4222-894C-577D36FE94FD}"/>
              </a:ext>
            </a:extLst>
          </p:cNvPr>
          <p:cNvGrpSpPr/>
          <p:nvPr/>
        </p:nvGrpSpPr>
        <p:grpSpPr>
          <a:xfrm>
            <a:off x="470178" y="2302292"/>
            <a:ext cx="7972364" cy="1951884"/>
            <a:chOff x="317778" y="2149892"/>
            <a:chExt cx="7972364" cy="1951884"/>
          </a:xfrm>
        </p:grpSpPr>
        <p:cxnSp>
          <p:nvCxnSpPr>
            <p:cNvPr id="34" name="Connector: Elbow 33">
              <a:extLst>
                <a:ext uri="{FF2B5EF4-FFF2-40B4-BE49-F238E27FC236}">
                  <a16:creationId xmlns:a16="http://schemas.microsoft.com/office/drawing/2014/main" id="{71DD5A31-2DE7-4E64-809F-23449323242B}"/>
                </a:ext>
              </a:extLst>
            </p:cNvPr>
            <p:cNvCxnSpPr>
              <a:cxnSpLocks/>
            </p:cNvCxnSpPr>
            <p:nvPr/>
          </p:nvCxnSpPr>
          <p:spPr>
            <a:xfrm flipV="1">
              <a:off x="367127" y="2582701"/>
              <a:ext cx="7714974" cy="1519075"/>
            </a:xfrm>
            <a:prstGeom prst="bentConnector3">
              <a:avLst>
                <a:gd name="adj1" fmla="val 21515"/>
              </a:avLst>
            </a:prstGeom>
            <a:ln>
              <a:solidFill>
                <a:srgbClr val="002060"/>
              </a:solidFill>
            </a:ln>
          </p:spPr>
          <p:style>
            <a:lnRef idx="2">
              <a:schemeClr val="accent1"/>
            </a:lnRef>
            <a:fillRef idx="0">
              <a:schemeClr val="accent1"/>
            </a:fillRef>
            <a:effectRef idx="1">
              <a:schemeClr val="accent1"/>
            </a:effectRef>
            <a:fontRef idx="minor">
              <a:schemeClr val="tx1"/>
            </a:fontRef>
          </p:style>
        </p:cxnSp>
        <p:sp>
          <p:nvSpPr>
            <p:cNvPr id="35" name="TextBox 34">
              <a:extLst>
                <a:ext uri="{FF2B5EF4-FFF2-40B4-BE49-F238E27FC236}">
                  <a16:creationId xmlns:a16="http://schemas.microsoft.com/office/drawing/2014/main" id="{9530892D-9604-48AF-B2EE-3333ED8D8416}"/>
                </a:ext>
              </a:extLst>
            </p:cNvPr>
            <p:cNvSpPr txBox="1"/>
            <p:nvPr/>
          </p:nvSpPr>
          <p:spPr>
            <a:xfrm>
              <a:off x="6141028" y="2166263"/>
              <a:ext cx="2149114" cy="369332"/>
            </a:xfrm>
            <a:prstGeom prst="rect">
              <a:avLst/>
            </a:prstGeom>
            <a:noFill/>
          </p:spPr>
          <p:txBody>
            <a:bodyPr wrap="none" rtlCol="0">
              <a:spAutoFit/>
            </a:bodyPr>
            <a:lstStyle/>
            <a:p>
              <a:r>
                <a:rPr lang="en-US" dirty="0">
                  <a:solidFill>
                    <a:srgbClr val="002060"/>
                  </a:solidFill>
                </a:rPr>
                <a:t>Containers (ECS/EKS)</a:t>
              </a:r>
            </a:p>
          </p:txBody>
        </p:sp>
        <p:cxnSp>
          <p:nvCxnSpPr>
            <p:cNvPr id="36" name="Straight Arrow Connector 35">
              <a:extLst>
                <a:ext uri="{FF2B5EF4-FFF2-40B4-BE49-F238E27FC236}">
                  <a16:creationId xmlns:a16="http://schemas.microsoft.com/office/drawing/2014/main" id="{B4C20C5F-62FA-4C0C-B4CE-A64342D10532}"/>
                </a:ext>
              </a:extLst>
            </p:cNvPr>
            <p:cNvCxnSpPr>
              <a:cxnSpLocks/>
              <a:stCxn id="38" idx="1"/>
            </p:cNvCxnSpPr>
            <p:nvPr/>
          </p:nvCxnSpPr>
          <p:spPr>
            <a:xfrm flipH="1">
              <a:off x="317778" y="2598865"/>
              <a:ext cx="439321"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7" name="Straight Arrow Connector 36">
              <a:extLst>
                <a:ext uri="{FF2B5EF4-FFF2-40B4-BE49-F238E27FC236}">
                  <a16:creationId xmlns:a16="http://schemas.microsoft.com/office/drawing/2014/main" id="{C95B3446-49C7-4C5E-B8DF-DEB7CCE4FA08}"/>
                </a:ext>
              </a:extLst>
            </p:cNvPr>
            <p:cNvCxnSpPr>
              <a:cxnSpLocks/>
              <a:stCxn id="38" idx="3"/>
            </p:cNvCxnSpPr>
            <p:nvPr/>
          </p:nvCxnSpPr>
          <p:spPr>
            <a:xfrm>
              <a:off x="1602202" y="2598865"/>
              <a:ext cx="424927"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F678C27B-04DE-4A45-987C-4DD398B583FA}"/>
                </a:ext>
              </a:extLst>
            </p:cNvPr>
            <p:cNvSpPr txBox="1"/>
            <p:nvPr/>
          </p:nvSpPr>
          <p:spPr>
            <a:xfrm>
              <a:off x="757099" y="2414199"/>
              <a:ext cx="845103" cy="369332"/>
            </a:xfrm>
            <a:prstGeom prst="rect">
              <a:avLst/>
            </a:prstGeom>
            <a:noFill/>
          </p:spPr>
          <p:txBody>
            <a:bodyPr wrap="none" rtlCol="0">
              <a:spAutoFit/>
            </a:bodyPr>
            <a:lstStyle/>
            <a:p>
              <a:r>
                <a:rPr lang="en-US" dirty="0"/>
                <a:t>2-3 sec</a:t>
              </a:r>
            </a:p>
          </p:txBody>
        </p:sp>
        <p:sp>
          <p:nvSpPr>
            <p:cNvPr id="39" name="TextBox 38">
              <a:extLst>
                <a:ext uri="{FF2B5EF4-FFF2-40B4-BE49-F238E27FC236}">
                  <a16:creationId xmlns:a16="http://schemas.microsoft.com/office/drawing/2014/main" id="{2449229A-2B46-45F0-B5C4-74E1DF7F3151}"/>
                </a:ext>
              </a:extLst>
            </p:cNvPr>
            <p:cNvSpPr txBox="1"/>
            <p:nvPr/>
          </p:nvSpPr>
          <p:spPr>
            <a:xfrm>
              <a:off x="4409238" y="2149892"/>
              <a:ext cx="964559" cy="369332"/>
            </a:xfrm>
            <a:prstGeom prst="rect">
              <a:avLst/>
            </a:prstGeom>
            <a:noFill/>
          </p:spPr>
          <p:txBody>
            <a:bodyPr wrap="none" rtlCol="0">
              <a:spAutoFit/>
            </a:bodyPr>
            <a:lstStyle/>
            <a:p>
              <a:r>
                <a:rPr lang="en-US" dirty="0"/>
                <a:t>10 users</a:t>
              </a:r>
            </a:p>
          </p:txBody>
        </p:sp>
      </p:grpSp>
      <p:grpSp>
        <p:nvGrpSpPr>
          <p:cNvPr id="52" name="Group 51">
            <a:extLst>
              <a:ext uri="{FF2B5EF4-FFF2-40B4-BE49-F238E27FC236}">
                <a16:creationId xmlns:a16="http://schemas.microsoft.com/office/drawing/2014/main" id="{E6E03A12-C114-46C5-A9A0-86CFF05498C3}"/>
              </a:ext>
            </a:extLst>
          </p:cNvPr>
          <p:cNvGrpSpPr/>
          <p:nvPr/>
        </p:nvGrpSpPr>
        <p:grpSpPr>
          <a:xfrm>
            <a:off x="389920" y="3708076"/>
            <a:ext cx="7974399" cy="460410"/>
            <a:chOff x="85120" y="3403276"/>
            <a:chExt cx="7974399" cy="460410"/>
          </a:xfrm>
        </p:grpSpPr>
        <p:cxnSp>
          <p:nvCxnSpPr>
            <p:cNvPr id="53" name="Connector: Elbow 52">
              <a:extLst>
                <a:ext uri="{FF2B5EF4-FFF2-40B4-BE49-F238E27FC236}">
                  <a16:creationId xmlns:a16="http://schemas.microsoft.com/office/drawing/2014/main" id="{9428E515-31FA-45F0-8E9B-6CBFD112D59B}"/>
                </a:ext>
              </a:extLst>
            </p:cNvPr>
            <p:cNvCxnSpPr>
              <a:cxnSpLocks/>
            </p:cNvCxnSpPr>
            <p:nvPr/>
          </p:nvCxnSpPr>
          <p:spPr>
            <a:xfrm flipV="1">
              <a:off x="214727" y="3774478"/>
              <a:ext cx="7682030" cy="89208"/>
            </a:xfrm>
            <a:prstGeom prst="bentConnector3">
              <a:avLst>
                <a:gd name="adj1" fmla="val 6301"/>
              </a:avLst>
            </a:prstGeom>
            <a:ln>
              <a:solidFill>
                <a:srgbClr val="00B050"/>
              </a:solidFill>
            </a:ln>
          </p:spPr>
          <p:style>
            <a:lnRef idx="2">
              <a:schemeClr val="accent1"/>
            </a:lnRef>
            <a:fillRef idx="0">
              <a:schemeClr val="accent1"/>
            </a:fillRef>
            <a:effectRef idx="1">
              <a:schemeClr val="accent1"/>
            </a:effectRef>
            <a:fontRef idx="minor">
              <a:schemeClr val="tx1"/>
            </a:fontRef>
          </p:style>
        </p:cxnSp>
        <p:sp>
          <p:nvSpPr>
            <p:cNvPr id="54" name="TextBox 53">
              <a:extLst>
                <a:ext uri="{FF2B5EF4-FFF2-40B4-BE49-F238E27FC236}">
                  <a16:creationId xmlns:a16="http://schemas.microsoft.com/office/drawing/2014/main" id="{32062A7A-F702-40DE-A5C2-40E42284B388}"/>
                </a:ext>
              </a:extLst>
            </p:cNvPr>
            <p:cNvSpPr txBox="1"/>
            <p:nvPr/>
          </p:nvSpPr>
          <p:spPr>
            <a:xfrm>
              <a:off x="5985040" y="3435293"/>
              <a:ext cx="2074479" cy="369332"/>
            </a:xfrm>
            <a:prstGeom prst="rect">
              <a:avLst/>
            </a:prstGeom>
            <a:noFill/>
          </p:spPr>
          <p:txBody>
            <a:bodyPr wrap="none" rtlCol="0">
              <a:spAutoFit/>
            </a:bodyPr>
            <a:lstStyle/>
            <a:p>
              <a:r>
                <a:rPr lang="en-US" dirty="0">
                  <a:solidFill>
                    <a:srgbClr val="00B050"/>
                  </a:solidFill>
                </a:rPr>
                <a:t>Serverless (Lambda)</a:t>
              </a:r>
            </a:p>
          </p:txBody>
        </p:sp>
        <p:sp>
          <p:nvSpPr>
            <p:cNvPr id="57" name="TextBox 56">
              <a:extLst>
                <a:ext uri="{FF2B5EF4-FFF2-40B4-BE49-F238E27FC236}">
                  <a16:creationId xmlns:a16="http://schemas.microsoft.com/office/drawing/2014/main" id="{AFFA2AC8-4879-4682-81FA-044333D43416}"/>
                </a:ext>
              </a:extLst>
            </p:cNvPr>
            <p:cNvSpPr txBox="1"/>
            <p:nvPr/>
          </p:nvSpPr>
          <p:spPr>
            <a:xfrm>
              <a:off x="85120" y="3491660"/>
              <a:ext cx="671979" cy="369332"/>
            </a:xfrm>
            <a:prstGeom prst="rect">
              <a:avLst/>
            </a:prstGeom>
            <a:noFill/>
          </p:spPr>
          <p:txBody>
            <a:bodyPr wrap="none" rtlCol="0">
              <a:spAutoFit/>
            </a:bodyPr>
            <a:lstStyle/>
            <a:p>
              <a:r>
                <a:rPr lang="en-US" dirty="0"/>
                <a:t>&lt; Sec</a:t>
              </a:r>
            </a:p>
          </p:txBody>
        </p:sp>
        <p:sp>
          <p:nvSpPr>
            <p:cNvPr id="58" name="TextBox 57">
              <a:extLst>
                <a:ext uri="{FF2B5EF4-FFF2-40B4-BE49-F238E27FC236}">
                  <a16:creationId xmlns:a16="http://schemas.microsoft.com/office/drawing/2014/main" id="{AB638A8B-DCC6-47DB-BC19-CAAB4DDA2B18}"/>
                </a:ext>
              </a:extLst>
            </p:cNvPr>
            <p:cNvSpPr txBox="1"/>
            <p:nvPr/>
          </p:nvSpPr>
          <p:spPr>
            <a:xfrm>
              <a:off x="4267200" y="3403276"/>
              <a:ext cx="761747" cy="369332"/>
            </a:xfrm>
            <a:prstGeom prst="rect">
              <a:avLst/>
            </a:prstGeom>
            <a:noFill/>
          </p:spPr>
          <p:txBody>
            <a:bodyPr wrap="none" rtlCol="0">
              <a:spAutoFit/>
            </a:bodyPr>
            <a:lstStyle/>
            <a:p>
              <a:r>
                <a:rPr lang="en-US" dirty="0"/>
                <a:t>1 user</a:t>
              </a:r>
            </a:p>
          </p:txBody>
        </p:sp>
      </p:grpSp>
      <p:grpSp>
        <p:nvGrpSpPr>
          <p:cNvPr id="74" name="Group 73">
            <a:extLst>
              <a:ext uri="{FF2B5EF4-FFF2-40B4-BE49-F238E27FC236}">
                <a16:creationId xmlns:a16="http://schemas.microsoft.com/office/drawing/2014/main" id="{9E69A020-90EE-4B23-9150-7790EA5CD306}"/>
              </a:ext>
            </a:extLst>
          </p:cNvPr>
          <p:cNvGrpSpPr/>
          <p:nvPr/>
        </p:nvGrpSpPr>
        <p:grpSpPr>
          <a:xfrm>
            <a:off x="544452" y="4383536"/>
            <a:ext cx="4064371" cy="545272"/>
            <a:chOff x="544452" y="4383536"/>
            <a:chExt cx="4064371" cy="545272"/>
          </a:xfrm>
        </p:grpSpPr>
        <p:sp>
          <p:nvSpPr>
            <p:cNvPr id="64" name="TextBox 63">
              <a:extLst>
                <a:ext uri="{FF2B5EF4-FFF2-40B4-BE49-F238E27FC236}">
                  <a16:creationId xmlns:a16="http://schemas.microsoft.com/office/drawing/2014/main" id="{F9A6E820-F9DE-49E2-8C4D-201818468345}"/>
                </a:ext>
              </a:extLst>
            </p:cNvPr>
            <p:cNvSpPr txBox="1"/>
            <p:nvPr/>
          </p:nvSpPr>
          <p:spPr>
            <a:xfrm>
              <a:off x="2676243" y="4559476"/>
              <a:ext cx="1932580" cy="369332"/>
            </a:xfrm>
            <a:prstGeom prst="rect">
              <a:avLst/>
            </a:prstGeom>
            <a:noFill/>
          </p:spPr>
          <p:txBody>
            <a:bodyPr wrap="none" rtlCol="0">
              <a:spAutoFit/>
            </a:bodyPr>
            <a:lstStyle/>
            <a:p>
              <a:r>
                <a:rPr lang="en-US" dirty="0"/>
                <a:t>T</a:t>
              </a:r>
              <a:r>
                <a:rPr lang="en-US" baseline="-25000" dirty="0"/>
                <a:t>0</a:t>
              </a:r>
              <a:r>
                <a:rPr lang="en-US" dirty="0"/>
                <a:t> – Signal to Scale</a:t>
              </a:r>
            </a:p>
          </p:txBody>
        </p:sp>
        <p:sp>
          <p:nvSpPr>
            <p:cNvPr id="73" name="Freeform: Shape 72">
              <a:extLst>
                <a:ext uri="{FF2B5EF4-FFF2-40B4-BE49-F238E27FC236}">
                  <a16:creationId xmlns:a16="http://schemas.microsoft.com/office/drawing/2014/main" id="{5D2EE1A8-4D41-4B9B-925C-FDADC6989E8B}"/>
                </a:ext>
              </a:extLst>
            </p:cNvPr>
            <p:cNvSpPr/>
            <p:nvPr/>
          </p:nvSpPr>
          <p:spPr>
            <a:xfrm>
              <a:off x="544452" y="4383536"/>
              <a:ext cx="2135927" cy="409672"/>
            </a:xfrm>
            <a:custGeom>
              <a:avLst/>
              <a:gdLst>
                <a:gd name="connsiteX0" fmla="*/ 2135927 w 2135927"/>
                <a:gd name="connsiteY0" fmla="*/ 376928 h 409672"/>
                <a:gd name="connsiteX1" fmla="*/ 1054003 w 2135927"/>
                <a:gd name="connsiteY1" fmla="*/ 397869 h 409672"/>
                <a:gd name="connsiteX2" fmla="*/ 1403011 w 2135927"/>
                <a:gd name="connsiteY2" fmla="*/ 216385 h 409672"/>
                <a:gd name="connsiteX3" fmla="*/ 0 w 2135927"/>
                <a:gd name="connsiteY3" fmla="*/ 0 h 409672"/>
              </a:gdLst>
              <a:ahLst/>
              <a:cxnLst>
                <a:cxn ang="0">
                  <a:pos x="connsiteX0" y="connsiteY0"/>
                </a:cxn>
                <a:cxn ang="0">
                  <a:pos x="connsiteX1" y="connsiteY1"/>
                </a:cxn>
                <a:cxn ang="0">
                  <a:pos x="connsiteX2" y="connsiteY2"/>
                </a:cxn>
                <a:cxn ang="0">
                  <a:pos x="connsiteX3" y="connsiteY3"/>
                </a:cxn>
              </a:cxnLst>
              <a:rect l="l" t="t" r="r" b="b"/>
              <a:pathLst>
                <a:path w="2135927" h="409672">
                  <a:moveTo>
                    <a:pt x="2135927" y="376928"/>
                  </a:moveTo>
                  <a:cubicBezTo>
                    <a:pt x="1656041" y="400777"/>
                    <a:pt x="1176156" y="424626"/>
                    <a:pt x="1054003" y="397869"/>
                  </a:cubicBezTo>
                  <a:cubicBezTo>
                    <a:pt x="931850" y="371112"/>
                    <a:pt x="1578678" y="282696"/>
                    <a:pt x="1403011" y="216385"/>
                  </a:cubicBezTo>
                  <a:cubicBezTo>
                    <a:pt x="1227344" y="150073"/>
                    <a:pt x="108192" y="24431"/>
                    <a:pt x="0" y="0"/>
                  </a:cubicBezTo>
                </a:path>
              </a:pathLst>
            </a:custGeom>
            <a:noFill/>
            <a:ln>
              <a:tailEnd type="stealt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80" name="Connector: Elbow 79">
            <a:extLst>
              <a:ext uri="{FF2B5EF4-FFF2-40B4-BE49-F238E27FC236}">
                <a16:creationId xmlns:a16="http://schemas.microsoft.com/office/drawing/2014/main" id="{033872B8-C76F-448C-BB37-546366C9D0D8}"/>
              </a:ext>
            </a:extLst>
          </p:cNvPr>
          <p:cNvCxnSpPr>
            <a:cxnSpLocks/>
          </p:cNvCxnSpPr>
          <p:nvPr/>
        </p:nvCxnSpPr>
        <p:spPr>
          <a:xfrm flipV="1">
            <a:off x="994095" y="3973149"/>
            <a:ext cx="270516" cy="109967"/>
          </a:xfrm>
          <a:prstGeom prst="bentConnector3">
            <a:avLst>
              <a:gd name="adj1" fmla="val 50000"/>
            </a:avLst>
          </a:prstGeom>
          <a:ln>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84" name="Connector: Elbow 83">
            <a:extLst>
              <a:ext uri="{FF2B5EF4-FFF2-40B4-BE49-F238E27FC236}">
                <a16:creationId xmlns:a16="http://schemas.microsoft.com/office/drawing/2014/main" id="{4B017B4E-8C52-4E15-813B-AEEE2EB09B51}"/>
              </a:ext>
            </a:extLst>
          </p:cNvPr>
          <p:cNvCxnSpPr>
            <a:cxnSpLocks/>
          </p:cNvCxnSpPr>
          <p:nvPr/>
        </p:nvCxnSpPr>
        <p:spPr>
          <a:xfrm flipV="1">
            <a:off x="1129353" y="3865618"/>
            <a:ext cx="270516" cy="109967"/>
          </a:xfrm>
          <a:prstGeom prst="bentConnector3">
            <a:avLst>
              <a:gd name="adj1" fmla="val 50000"/>
            </a:avLst>
          </a:prstGeom>
          <a:ln>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89" name="Connector: Elbow 88">
            <a:extLst>
              <a:ext uri="{FF2B5EF4-FFF2-40B4-BE49-F238E27FC236}">
                <a16:creationId xmlns:a16="http://schemas.microsoft.com/office/drawing/2014/main" id="{2A588897-CAEF-4E99-8F51-52810B5F9220}"/>
              </a:ext>
            </a:extLst>
          </p:cNvPr>
          <p:cNvCxnSpPr>
            <a:cxnSpLocks/>
          </p:cNvCxnSpPr>
          <p:nvPr/>
        </p:nvCxnSpPr>
        <p:spPr>
          <a:xfrm flipV="1">
            <a:off x="1270043" y="3756789"/>
            <a:ext cx="270516" cy="109967"/>
          </a:xfrm>
          <a:prstGeom prst="bentConnector3">
            <a:avLst>
              <a:gd name="adj1" fmla="val 50000"/>
            </a:avLst>
          </a:prstGeom>
          <a:ln>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90" name="Connector: Elbow 89">
            <a:extLst>
              <a:ext uri="{FF2B5EF4-FFF2-40B4-BE49-F238E27FC236}">
                <a16:creationId xmlns:a16="http://schemas.microsoft.com/office/drawing/2014/main" id="{B1AC3CA2-834D-4C39-834C-66242B8DA527}"/>
              </a:ext>
            </a:extLst>
          </p:cNvPr>
          <p:cNvCxnSpPr>
            <a:cxnSpLocks/>
          </p:cNvCxnSpPr>
          <p:nvPr/>
        </p:nvCxnSpPr>
        <p:spPr>
          <a:xfrm flipV="1">
            <a:off x="1410733" y="3644054"/>
            <a:ext cx="270516" cy="109967"/>
          </a:xfrm>
          <a:prstGeom prst="bentConnector3">
            <a:avLst>
              <a:gd name="adj1" fmla="val 50000"/>
            </a:avLst>
          </a:prstGeom>
          <a:ln>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100" name="Straight Connector 99">
            <a:extLst>
              <a:ext uri="{FF2B5EF4-FFF2-40B4-BE49-F238E27FC236}">
                <a16:creationId xmlns:a16="http://schemas.microsoft.com/office/drawing/2014/main" id="{9C145519-4E33-47A1-BA06-2A37B4AEF25D}"/>
              </a:ext>
            </a:extLst>
          </p:cNvPr>
          <p:cNvCxnSpPr>
            <a:cxnSpLocks/>
          </p:cNvCxnSpPr>
          <p:nvPr/>
        </p:nvCxnSpPr>
        <p:spPr>
          <a:xfrm>
            <a:off x="1681249" y="3644054"/>
            <a:ext cx="0" cy="524432"/>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66705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2"/>
                                        </p:tgtEl>
                                        <p:attrNameLst>
                                          <p:attrName>style.visibility</p:attrName>
                                        </p:attrNameLst>
                                      </p:cBhvr>
                                      <p:to>
                                        <p:strVal val="visible"/>
                                      </p:to>
                                    </p:set>
                                    <p:anim calcmode="lin" valueType="num">
                                      <p:cBhvr additive="base">
                                        <p:cTn id="19" dur="500" fill="hold"/>
                                        <p:tgtEl>
                                          <p:spTgt spid="32"/>
                                        </p:tgtEl>
                                        <p:attrNameLst>
                                          <p:attrName>ppt_x</p:attrName>
                                        </p:attrNameLst>
                                      </p:cBhvr>
                                      <p:tavLst>
                                        <p:tav tm="0">
                                          <p:val>
                                            <p:strVal val="#ppt_x"/>
                                          </p:val>
                                        </p:tav>
                                        <p:tav tm="100000">
                                          <p:val>
                                            <p:strVal val="#ppt_x"/>
                                          </p:val>
                                        </p:tav>
                                      </p:tavLst>
                                    </p:anim>
                                    <p:anim calcmode="lin" valueType="num">
                                      <p:cBhvr additive="base">
                                        <p:cTn id="20"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3"/>
                                        </p:tgtEl>
                                        <p:attrNameLst>
                                          <p:attrName>style.visibility</p:attrName>
                                        </p:attrNameLst>
                                      </p:cBhvr>
                                      <p:to>
                                        <p:strVal val="visible"/>
                                      </p:to>
                                    </p:set>
                                    <p:anim calcmode="lin" valueType="num">
                                      <p:cBhvr additive="base">
                                        <p:cTn id="25" dur="500" fill="hold"/>
                                        <p:tgtEl>
                                          <p:spTgt spid="33"/>
                                        </p:tgtEl>
                                        <p:attrNameLst>
                                          <p:attrName>ppt_x</p:attrName>
                                        </p:attrNameLst>
                                      </p:cBhvr>
                                      <p:tavLst>
                                        <p:tav tm="0">
                                          <p:val>
                                            <p:strVal val="#ppt_x"/>
                                          </p:val>
                                        </p:tav>
                                        <p:tav tm="100000">
                                          <p:val>
                                            <p:strVal val="#ppt_x"/>
                                          </p:val>
                                        </p:tav>
                                      </p:tavLst>
                                    </p:anim>
                                    <p:anim calcmode="lin" valueType="num">
                                      <p:cBhvr additive="base">
                                        <p:cTn id="26"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52"/>
                                        </p:tgtEl>
                                        <p:attrNameLst>
                                          <p:attrName>style.visibility</p:attrName>
                                        </p:attrNameLst>
                                      </p:cBhvr>
                                      <p:to>
                                        <p:strVal val="visible"/>
                                      </p:to>
                                    </p:set>
                                    <p:anim calcmode="lin" valueType="num">
                                      <p:cBhvr additive="base">
                                        <p:cTn id="31" dur="500" fill="hold"/>
                                        <p:tgtEl>
                                          <p:spTgt spid="52"/>
                                        </p:tgtEl>
                                        <p:attrNameLst>
                                          <p:attrName>ppt_x</p:attrName>
                                        </p:attrNameLst>
                                      </p:cBhvr>
                                      <p:tavLst>
                                        <p:tav tm="0">
                                          <p:val>
                                            <p:strVal val="#ppt_x"/>
                                          </p:val>
                                        </p:tav>
                                        <p:tav tm="100000">
                                          <p:val>
                                            <p:strVal val="#ppt_x"/>
                                          </p:val>
                                        </p:tav>
                                      </p:tavLst>
                                    </p:anim>
                                    <p:anim calcmode="lin" valueType="num">
                                      <p:cBhvr additive="base">
                                        <p:cTn id="32" dur="500" fill="hold"/>
                                        <p:tgtEl>
                                          <p:spTgt spid="52"/>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8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8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89"/>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90"/>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theme/theme1.xml><?xml version="1.0" encoding="utf-8"?>
<a:theme xmlns:a="http://schemas.openxmlformats.org/drawingml/2006/main" name="Standard_LiveLessons_2017">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Standard_LiveLessons_2016.potm" id="{8C1633E9-E98A-446F-92F4-E3D84D4249FA}" vid="{A44C486B-6B48-42BE-B4AA-FE194AC1400B}"/>
    </a:ext>
  </a:extLst>
</a:theme>
</file>

<file path=ppt/theme/theme2.xml><?xml version="1.0" encoding="utf-8"?>
<a:theme xmlns:a="http://schemas.openxmlformats.org/drawingml/2006/main" name="Pearson">
  <a:themeElements>
    <a:clrScheme name="Pearson colors">
      <a:dk1>
        <a:srgbClr val="000000"/>
      </a:dk1>
      <a:lt1>
        <a:srgbClr val="D4EAE4"/>
      </a:lt1>
      <a:dk2>
        <a:srgbClr val="007FA3"/>
      </a:dk2>
      <a:lt2>
        <a:srgbClr val="003057"/>
      </a:lt2>
      <a:accent1>
        <a:srgbClr val="D2DB0E"/>
      </a:accent1>
      <a:accent2>
        <a:srgbClr val="12B2A6"/>
      </a:accent2>
      <a:accent3>
        <a:srgbClr val="DB0020"/>
      </a:accent3>
      <a:accent4>
        <a:srgbClr val="9E007E"/>
      </a:accent4>
      <a:accent5>
        <a:srgbClr val="EA7600"/>
      </a:accent5>
      <a:accent6>
        <a:srgbClr val="005A70"/>
      </a:accent6>
      <a:hlink>
        <a:srgbClr val="0563C1"/>
      </a:hlink>
      <a:folHlink>
        <a:srgbClr val="954F72"/>
      </a:folHlink>
    </a:clrScheme>
    <a:fontScheme name="Pearson Rebrand">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9525">
          <a:solidFill>
            <a:schemeClr val="tx2"/>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defRPr sz="1200">
            <a:solidFill>
              <a:schemeClr val="tx2"/>
            </a:solidFill>
          </a:defRPr>
        </a:defPPr>
      </a:lst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CAE860E73A2994380358B0ED9538053" ma:contentTypeVersion="13" ma:contentTypeDescription="Create a new document." ma:contentTypeScope="" ma:versionID="bbcd8a41c372415d33d4dea90a427c63">
  <xsd:schema xmlns:xsd="http://www.w3.org/2001/XMLSchema" xmlns:xs="http://www.w3.org/2001/XMLSchema" xmlns:p="http://schemas.microsoft.com/office/2006/metadata/properties" xmlns:ns2="caddc159-c4ca-4a4a-9064-6dfaa4844b46" xmlns:ns3="e1b973b6-5219-468f-b3ec-38ae00307620" targetNamespace="http://schemas.microsoft.com/office/2006/metadata/properties" ma:root="true" ma:fieldsID="c4263598b9b45290647e1581d18ec14b" ns2:_="" ns3:_="">
    <xsd:import namespace="caddc159-c4ca-4a4a-9064-6dfaa4844b46"/>
    <xsd:import namespace="e1b973b6-5219-468f-b3ec-38ae00307620"/>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AutoTags"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DateTaken" minOccurs="0"/>
                <xsd:element ref="ns2:MediaServiceLocatio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addc159-c4ca-4a4a-9064-6dfaa4844b4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hidden="true" ma:internalName="MediaServiceDateTaken" ma:readOnly="true">
      <xsd:simpleType>
        <xsd:restriction base="dms:Text"/>
      </xsd:simpleType>
    </xsd:element>
    <xsd:element name="MediaServiceLocation" ma:index="19" nillable="true" ma:displayName="Location" ma:internalName="MediaServiceLocatio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e1b973b6-5219-468f-b3ec-38ae00307620"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FFD10C3F-C31E-469F-86E3-BFEE254C28A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addc159-c4ca-4a4a-9064-6dfaa4844b46"/>
    <ds:schemaRef ds:uri="e1b973b6-5219-468f-b3ec-38ae0030762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4A7D7270-7A0D-4A84-A2AD-8520788FF3C0}">
  <ds:schemaRefs>
    <ds:schemaRef ds:uri="http://schemas.microsoft.com/sharepoint/v3/contenttype/forms"/>
  </ds:schemaRefs>
</ds:datastoreItem>
</file>

<file path=customXml/itemProps3.xml><?xml version="1.0" encoding="utf-8"?>
<ds:datastoreItem xmlns:ds="http://schemas.openxmlformats.org/officeDocument/2006/customXml" ds:itemID="{ABF982D5-DFC1-4177-8FA7-CBBF134FC08E}">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Standard_LiveLessons_2017.potm</Template>
  <TotalTime>5963</TotalTime>
  <Words>4847</Words>
  <Application>Microsoft Office PowerPoint</Application>
  <PresentationFormat>On-screen Show (16:9)</PresentationFormat>
  <Paragraphs>705</Paragraphs>
  <Slides>72</Slides>
  <Notes>14</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72</vt:i4>
      </vt:variant>
    </vt:vector>
  </HeadingPairs>
  <TitlesOfParts>
    <vt:vector size="83" baseType="lpstr">
      <vt:lpstr>Amazon Ember Light</vt:lpstr>
      <vt:lpstr>Arial Unicode MS</vt:lpstr>
      <vt:lpstr>Guardian Sans Text</vt:lpstr>
      <vt:lpstr>Hack</vt:lpstr>
      <vt:lpstr>Monaco</vt:lpstr>
      <vt:lpstr>Arial</vt:lpstr>
      <vt:lpstr>Calibri</vt:lpstr>
      <vt:lpstr>Courier New</vt:lpstr>
      <vt:lpstr>Times New Roman</vt:lpstr>
      <vt:lpstr>Standard_LiveLessons_2017</vt:lpstr>
      <vt:lpstr>Pearson</vt:lpstr>
      <vt:lpstr>Getting Started with AWS Lambda Automation</vt:lpstr>
      <vt:lpstr>Today’s class slides &amp; code are available at: https://github.com/rich-morrow/autom8d-foundations   </vt:lpstr>
      <vt:lpstr>Schedule – Day 1</vt:lpstr>
      <vt:lpstr>Schedule – Day 2</vt:lpstr>
      <vt:lpstr>Poll (single answer)</vt:lpstr>
      <vt:lpstr>S1: Introduction to Lambda</vt:lpstr>
      <vt:lpstr>Course Outline &amp; Objectives</vt:lpstr>
      <vt:lpstr>Value props of Serverless</vt:lpstr>
      <vt:lpstr>Value Props: EC2 -vs- Containers -vs- Lambda</vt:lpstr>
      <vt:lpstr>Lambda Limitations &amp; Limits</vt:lpstr>
      <vt:lpstr>Lambda Invocation Methods</vt:lpstr>
      <vt:lpstr>Shift left in development?</vt:lpstr>
      <vt:lpstr>Anatomy of a Lambda Function</vt:lpstr>
      <vt:lpstr>Poll (single answer)</vt:lpstr>
      <vt:lpstr>S2: Python &amp; the Boto3 Library</vt:lpstr>
      <vt:lpstr>Python’s suitability for scripting, AWS, Lambda</vt:lpstr>
      <vt:lpstr>Python basics</vt:lpstr>
      <vt:lpstr>A basic Python program</vt:lpstr>
      <vt:lpstr>Boto3 Library</vt:lpstr>
      <vt:lpstr>Boto3 examples</vt:lpstr>
      <vt:lpstr>More Boto3 examples</vt:lpstr>
      <vt:lpstr>Review of Lambda Basics</vt:lpstr>
      <vt:lpstr>Activity 1: Real world Lambda function in Cloud9 IDE</vt:lpstr>
      <vt:lpstr>Break! (10 mins)</vt:lpstr>
      <vt:lpstr>Poll (single answer)</vt:lpstr>
      <vt:lpstr>S3: Automating with Lambda</vt:lpstr>
      <vt:lpstr>Advantages of automation</vt:lpstr>
      <vt:lpstr>Tags in AWS</vt:lpstr>
      <vt:lpstr>Using Tags effectively</vt:lpstr>
      <vt:lpstr>Lambda Security Automation</vt:lpstr>
      <vt:lpstr>DevSecOps</vt:lpstr>
      <vt:lpstr>Lambda &amp; Security Hub Integration!</vt:lpstr>
      <vt:lpstr>Lambda GRC Automation 1</vt:lpstr>
      <vt:lpstr>AWS Config dashboard compliance</vt:lpstr>
      <vt:lpstr>Lambda GRC Automation 2</vt:lpstr>
      <vt:lpstr>Lambda Operations Automation</vt:lpstr>
      <vt:lpstr>When to Automate?</vt:lpstr>
      <vt:lpstr>Break! (10 mins)</vt:lpstr>
      <vt:lpstr>Activity 2: Automating tag enforcement with AWS Lambda and AWS Config</vt:lpstr>
      <vt:lpstr>EOD Q&amp;A</vt:lpstr>
      <vt:lpstr>Schedule – Day 2</vt:lpstr>
      <vt:lpstr>Poll (single answer)</vt:lpstr>
      <vt:lpstr>S4: Authentication &amp; Authorization</vt:lpstr>
      <vt:lpstr>Review of IAM</vt:lpstr>
      <vt:lpstr>Policy Document examples</vt:lpstr>
      <vt:lpstr>IAM permissions for Lambda</vt:lpstr>
      <vt:lpstr>Lambda Execution role for DDB</vt:lpstr>
      <vt:lpstr>Logging Services in AWS</vt:lpstr>
      <vt:lpstr>STS Roles in IAM</vt:lpstr>
      <vt:lpstr>Poll (single answer)</vt:lpstr>
      <vt:lpstr>S5: EC2 &amp; IaaS Automation</vt:lpstr>
      <vt:lpstr>Challenges of EC2</vt:lpstr>
      <vt:lpstr>IaaS -vs- PaaS -vs- SaaS</vt:lpstr>
      <vt:lpstr>EC2 Internals</vt:lpstr>
      <vt:lpstr>EC2 Ecosystem</vt:lpstr>
      <vt:lpstr>AWS Systems Manager</vt:lpstr>
      <vt:lpstr>Amazon Inspector</vt:lpstr>
      <vt:lpstr>AWS Secrets Manager</vt:lpstr>
      <vt:lpstr>EC2 Auto Scaling Lifecycle Hooks</vt:lpstr>
      <vt:lpstr>Activity 3: Automating EC2 log processing and alerting</vt:lpstr>
      <vt:lpstr>Break! (10 mins)</vt:lpstr>
      <vt:lpstr>Poll (single answer)</vt:lpstr>
      <vt:lpstr>S6: Operations Automation</vt:lpstr>
      <vt:lpstr>Operations Automation</vt:lpstr>
      <vt:lpstr>AWS Trusted Advisor</vt:lpstr>
      <vt:lpstr>Amazon GuardDuty</vt:lpstr>
      <vt:lpstr>Amazon EventBridge</vt:lpstr>
      <vt:lpstr>EventBridge: Directed vs Observable</vt:lpstr>
      <vt:lpstr>EventBridge Architecture</vt:lpstr>
      <vt:lpstr>CloudWatch Dashboards</vt:lpstr>
      <vt:lpstr>Activity 4: Automating GuardDuty and EventBridge alerts to update CloudWatch dashboards</vt:lpstr>
      <vt:lpstr>Course wrap-up and next steps</vt:lpstr>
    </vt:vector>
  </TitlesOfParts>
  <Company>Pearson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Julie Phifer</dc:creator>
  <cp:lastModifiedBy>rich morrow</cp:lastModifiedBy>
  <cp:revision>43</cp:revision>
  <dcterms:created xsi:type="dcterms:W3CDTF">2015-09-28T19:52:00Z</dcterms:created>
  <dcterms:modified xsi:type="dcterms:W3CDTF">2022-05-10T20:28:21Z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0x0101002CAE860E73A2994380358B0ED9538053</vt:lpwstr>
  </property>
</Properties>
</file>